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Popハッピネス EB" panose="020B0600070205080204" charset="-128"/>
      <p:regular r:id="rId19"/>
    </p:embeddedFont>
    <p:embeddedFont>
      <p:font typeface="Source Han Sans JP Bold" panose="020B0600070205080204" charset="-128"/>
      <p:regular r:id="rId20"/>
    </p:embeddedFont>
    <p:embeddedFont>
      <p:font typeface="じゆうちょうフォント" panose="020B0600070205080204" charset="-128"/>
      <p:regular r:id="rId21"/>
    </p:embeddedFont>
    <p:embeddedFont>
      <p:font typeface="Arimo" panose="020B0600070205080204" charset="0"/>
      <p:regular r:id="rId22"/>
    </p:embeddedFont>
    <p:embeddedFont>
      <p:font typeface="Arimo Bold" panose="020B0600070205080204" charset="0"/>
      <p:regular r:id="rId23"/>
    </p:embeddedFont>
    <p:embeddedFont>
      <p:font typeface="Century Gothic Paneuropean" panose="020B0600070205080204" charset="0"/>
      <p:regular r:id="rId24"/>
    </p:embeddedFont>
    <p:embeddedFont>
      <p:font typeface="Century Gothic Paneuropean Bold" panose="020B060007020508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9592" autoAdjust="0"/>
  </p:normalViewPr>
  <p:slideViewPr>
    <p:cSldViewPr>
      <p:cViewPr varScale="1">
        <p:scale>
          <a:sx n="45" d="100"/>
          <a:sy n="45" d="100"/>
        </p:scale>
        <p:origin x="29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01.03.2026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　　　　　ちゅう ごく    じん　　　　　　　　　ちゅう　ごく　ご</a:t>
            </a:r>
          </a:p>
          <a:p>
            <a:r>
              <a:rPr lang="en-US"/>
              <a:t>中国人　Chu-GokuJin　　　　中国語　Chu-goku-go</a:t>
            </a:r>
          </a:p>
          <a:p>
            <a:r>
              <a:rPr lang="en-US"/>
              <a:t>           かん　こく　　じん　　　　　　　　　　かん　こく　ご</a:t>
            </a:r>
          </a:p>
          <a:p>
            <a:r>
              <a:rPr lang="en-US"/>
              <a:t>韓国人　Kan-Koku-jin　　　　韓国語　Kan-Koku-go</a:t>
            </a:r>
          </a:p>
          <a:p>
            <a:r>
              <a:rPr lang="en-US"/>
              <a:t>　　　　　　にほん　じん　　　　　　　　　　　　にほん　ご</a:t>
            </a:r>
          </a:p>
          <a:p>
            <a:r>
              <a:rPr lang="en-US"/>
              <a:t>日本人　Nihon-jin　　　　　　　日本語　Nihon-go</a:t>
            </a:r>
          </a:p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18" Type="http://schemas.openxmlformats.org/officeDocument/2006/relationships/image" Target="../media/image67.svg"/><Relationship Id="rId3" Type="http://schemas.openxmlformats.org/officeDocument/2006/relationships/image" Target="../media/image53.png"/><Relationship Id="rId21" Type="http://schemas.openxmlformats.org/officeDocument/2006/relationships/image" Target="../media/image69.png"/><Relationship Id="rId7" Type="http://schemas.openxmlformats.org/officeDocument/2006/relationships/image" Target="../media/image57.png"/><Relationship Id="rId12" Type="http://schemas.openxmlformats.org/officeDocument/2006/relationships/image" Target="../media/image61.sv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5.sv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5" Type="http://schemas.openxmlformats.org/officeDocument/2006/relationships/image" Target="../media/image64.png"/><Relationship Id="rId10" Type="http://schemas.openxmlformats.org/officeDocument/2006/relationships/image" Target="../media/image4.jpeg"/><Relationship Id="rId19" Type="http://schemas.openxmlformats.org/officeDocument/2006/relationships/image" Target="../media/image4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6.png"/><Relationship Id="rId18" Type="http://schemas.openxmlformats.org/officeDocument/2006/relationships/image" Target="../media/image61.svg"/><Relationship Id="rId3" Type="http://schemas.openxmlformats.org/officeDocument/2006/relationships/image" Target="../media/image70.png"/><Relationship Id="rId21" Type="http://schemas.openxmlformats.org/officeDocument/2006/relationships/image" Target="../media/image69.png"/><Relationship Id="rId7" Type="http://schemas.openxmlformats.org/officeDocument/2006/relationships/image" Target="../media/image64.png"/><Relationship Id="rId12" Type="http://schemas.openxmlformats.org/officeDocument/2006/relationships/image" Target="../media/image75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.jpe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4.png"/><Relationship Id="rId5" Type="http://schemas.openxmlformats.org/officeDocument/2006/relationships/image" Target="../media/image72.png"/><Relationship Id="rId15" Type="http://schemas.openxmlformats.org/officeDocument/2006/relationships/image" Target="../media/image63.svg"/><Relationship Id="rId10" Type="http://schemas.openxmlformats.org/officeDocument/2006/relationships/image" Target="../media/image67.svg"/><Relationship Id="rId19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66.pn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69.png"/><Relationship Id="rId3" Type="http://schemas.openxmlformats.org/officeDocument/2006/relationships/image" Target="../media/image78.png"/><Relationship Id="rId7" Type="http://schemas.openxmlformats.org/officeDocument/2006/relationships/image" Target="../media/image82.sv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sv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4.jpeg"/><Relationship Id="rId21" Type="http://schemas.openxmlformats.org/officeDocument/2006/relationships/image" Target="../media/image35.svg"/><Relationship Id="rId7" Type="http://schemas.openxmlformats.org/officeDocument/2006/relationships/image" Target="../media/image22.png"/><Relationship Id="rId12" Type="http://schemas.openxmlformats.org/officeDocument/2006/relationships/image" Target="../media/image17.png"/><Relationship Id="rId17" Type="http://schemas.openxmlformats.org/officeDocument/2006/relationships/image" Target="../media/image31.png"/><Relationship Id="rId2" Type="http://schemas.openxmlformats.org/officeDocument/2006/relationships/image" Target="../media/image18.png"/><Relationship Id="rId16" Type="http://schemas.openxmlformats.org/officeDocument/2006/relationships/image" Target="../media/image30.sv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23" Type="http://schemas.openxmlformats.org/officeDocument/2006/relationships/image" Target="../media/image37.svg"/><Relationship Id="rId10" Type="http://schemas.openxmlformats.org/officeDocument/2006/relationships/image" Target="../media/image25.png"/><Relationship Id="rId19" Type="http://schemas.openxmlformats.org/officeDocument/2006/relationships/image" Target="../media/image33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8.svg"/><Relationship Id="rId2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17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50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030" y="0"/>
            <a:ext cx="18275970" cy="10287000"/>
            <a:chOff x="0" y="0"/>
            <a:chExt cx="2436796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67961" cy="13716000"/>
            </a:xfrm>
            <a:custGeom>
              <a:avLst/>
              <a:gdLst/>
              <a:ahLst/>
              <a:cxnLst/>
              <a:rect l="l" t="t" r="r" b="b"/>
              <a:pathLst>
                <a:path w="24367961" h="13716000">
                  <a:moveTo>
                    <a:pt x="0" y="0"/>
                  </a:moveTo>
                  <a:lnTo>
                    <a:pt x="24367961" y="0"/>
                  </a:lnTo>
                  <a:lnTo>
                    <a:pt x="24367961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220" b="-9220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6002350" y="3279838"/>
            <a:ext cx="10519696" cy="5042059"/>
          </a:xfrm>
          <a:custGeom>
            <a:avLst/>
            <a:gdLst/>
            <a:ahLst/>
            <a:cxnLst/>
            <a:rect l="l" t="t" r="r" b="b"/>
            <a:pathLst>
              <a:path w="10519696" h="5042059">
                <a:moveTo>
                  <a:pt x="0" y="0"/>
                </a:moveTo>
                <a:lnTo>
                  <a:pt x="10519696" y="0"/>
                </a:lnTo>
                <a:lnTo>
                  <a:pt x="10519696" y="5042059"/>
                </a:lnTo>
                <a:lnTo>
                  <a:pt x="0" y="5042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5" name="Group 5"/>
          <p:cNvGrpSpPr/>
          <p:nvPr/>
        </p:nvGrpSpPr>
        <p:grpSpPr>
          <a:xfrm>
            <a:off x="7117461" y="3449469"/>
            <a:ext cx="8867908" cy="1946539"/>
            <a:chOff x="0" y="0"/>
            <a:chExt cx="11823878" cy="25953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23878" cy="2595385"/>
            </a:xfrm>
            <a:custGeom>
              <a:avLst/>
              <a:gdLst/>
              <a:ahLst/>
              <a:cxnLst/>
              <a:rect l="l" t="t" r="r" b="b"/>
              <a:pathLst>
                <a:path w="11823878" h="2595385">
                  <a:moveTo>
                    <a:pt x="0" y="0"/>
                  </a:moveTo>
                  <a:lnTo>
                    <a:pt x="11823878" y="0"/>
                  </a:lnTo>
                  <a:lnTo>
                    <a:pt x="11823878" y="2595385"/>
                  </a:lnTo>
                  <a:lnTo>
                    <a:pt x="0" y="2595385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t="-38768" b="-3876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42875"/>
              <a:ext cx="11823878" cy="245251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8964"/>
                </a:lnSpc>
              </a:pPr>
              <a:r>
                <a:rPr lang="en-US" sz="9000" spc="-125">
                  <a:solidFill>
                    <a:srgbClr val="262626"/>
                  </a:solidFill>
                  <a:latin typeface="Popハッピネス EB"/>
                  <a:ea typeface="Popハッピネス EB"/>
                  <a:cs typeface="Popハッピネス EB"/>
                  <a:sym typeface="Popハッピネス EB"/>
                </a:rPr>
                <a:t>Level 1 unit 1	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024629" y="5552442"/>
            <a:ext cx="10497417" cy="2458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4"/>
              </a:lnSpc>
            </a:pPr>
            <a:r>
              <a:rPr lang="en-US" sz="7200" spc="93">
                <a:solidFill>
                  <a:srgbClr val="000000"/>
                </a:solidFill>
                <a:latin typeface="じゆうちょうフォント"/>
                <a:ea typeface="じゆうちょうフォント"/>
                <a:cs typeface="じゆうちょうフォント"/>
                <a:sym typeface="じゆうちょうフォント"/>
              </a:rPr>
              <a:t>おなまえは？</a:t>
            </a:r>
          </a:p>
          <a:p>
            <a:pPr algn="ctr">
              <a:lnSpc>
                <a:spcPts val="3613"/>
              </a:lnSpc>
            </a:pPr>
            <a:endParaRPr lang="en-US" sz="7200" spc="93">
              <a:solidFill>
                <a:srgbClr val="000000"/>
              </a:solidFill>
              <a:latin typeface="じゆうちょうフォント"/>
              <a:ea typeface="じゆうちょうフォント"/>
              <a:cs typeface="じゆうちょうフォント"/>
              <a:sym typeface="じゆうちょうフォント"/>
            </a:endParaRPr>
          </a:p>
          <a:p>
            <a:pPr algn="ctr">
              <a:lnSpc>
                <a:spcPts val="5395"/>
              </a:lnSpc>
            </a:pPr>
            <a:r>
              <a:rPr lang="en-US" sz="4500" spc="84">
                <a:solidFill>
                  <a:srgbClr val="000000"/>
                </a:solidFill>
                <a:latin typeface="じゆうちょうフォント"/>
                <a:ea typeface="じゆうちょうフォント"/>
                <a:cs typeface="じゆうちょうフォント"/>
                <a:sym typeface="じゆうちょうフォント"/>
              </a:rPr>
              <a:t>Onamae wa?</a:t>
            </a:r>
          </a:p>
          <a:p>
            <a:pPr algn="ctr">
              <a:lnSpc>
                <a:spcPts val="5400"/>
              </a:lnSpc>
            </a:pPr>
            <a:r>
              <a:rPr lang="en-US" sz="4500" spc="89">
                <a:solidFill>
                  <a:srgbClr val="000000"/>
                </a:solidFill>
                <a:latin typeface="じゆうちょうフォント"/>
                <a:ea typeface="じゆうちょうフォント"/>
                <a:cs typeface="じゆうちょうフォント"/>
                <a:sym typeface="じゆうちょうフォント"/>
              </a:rPr>
              <a:t>What is your name?</a:t>
            </a:r>
          </a:p>
        </p:txBody>
      </p:sp>
      <p:sp>
        <p:nvSpPr>
          <p:cNvPr id="9" name="Freeform 9"/>
          <p:cNvSpPr/>
          <p:nvPr/>
        </p:nvSpPr>
        <p:spPr>
          <a:xfrm>
            <a:off x="4279445" y="5976026"/>
            <a:ext cx="725643" cy="280902"/>
          </a:xfrm>
          <a:custGeom>
            <a:avLst/>
            <a:gdLst/>
            <a:ahLst/>
            <a:cxnLst/>
            <a:rect l="l" t="t" r="r" b="b"/>
            <a:pathLst>
              <a:path w="725643" h="280902">
                <a:moveTo>
                  <a:pt x="0" y="0"/>
                </a:moveTo>
                <a:lnTo>
                  <a:pt x="725643" y="0"/>
                </a:lnTo>
                <a:lnTo>
                  <a:pt x="725643" y="280902"/>
                </a:lnTo>
                <a:lnTo>
                  <a:pt x="0" y="2809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322" b="-325"/>
            </a:stretch>
          </a:blipFill>
        </p:spPr>
        <p:txBody>
          <a:bodyPr/>
          <a:lstStyle/>
          <a:p>
            <a:endParaRPr lang="ja-JP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30537"/>
            <a:ext cx="18288000" cy="10766870"/>
            <a:chOff x="0" y="0"/>
            <a:chExt cx="24384000" cy="14355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355826"/>
            </a:xfrm>
            <a:custGeom>
              <a:avLst/>
              <a:gdLst/>
              <a:ahLst/>
              <a:cxnLst/>
              <a:rect l="l" t="t" r="r" b="b"/>
              <a:pathLst>
                <a:path w="24384000" h="14355826">
                  <a:moveTo>
                    <a:pt x="0" y="0"/>
                  </a:moveTo>
                  <a:lnTo>
                    <a:pt x="24384000" y="0"/>
                  </a:lnTo>
                  <a:lnTo>
                    <a:pt x="24384000" y="14355826"/>
                  </a:lnTo>
                  <a:lnTo>
                    <a:pt x="0" y="14355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0044" b="-7004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656775" y="1009650"/>
            <a:ext cx="11631225" cy="823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A:はじめまして。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　おなまえは　なんですか？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B:ロッキーです。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　おなまえは？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A:わたしは　ナナです。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　よろしくおねがいします。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B:こちらこそ。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　ナナちゃん、しゅみは　なんですか？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A:ピアノです。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　ロッキーは？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B:りょこうです。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A:いいですね。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97592" y="1838477"/>
            <a:ext cx="5059394" cy="6610064"/>
            <a:chOff x="0" y="0"/>
            <a:chExt cx="6745859" cy="88134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45859" cy="8813419"/>
            </a:xfrm>
            <a:custGeom>
              <a:avLst/>
              <a:gdLst/>
              <a:ahLst/>
              <a:cxnLst/>
              <a:rect l="l" t="t" r="r" b="b"/>
              <a:pathLst>
                <a:path w="6745859" h="8813419">
                  <a:moveTo>
                    <a:pt x="0" y="0"/>
                  </a:moveTo>
                  <a:lnTo>
                    <a:pt x="6745859" y="0"/>
                  </a:lnTo>
                  <a:lnTo>
                    <a:pt x="6745859" y="8813419"/>
                  </a:lnTo>
                  <a:lnTo>
                    <a:pt x="0" y="88134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460" b="-2460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30537"/>
            <a:ext cx="18288000" cy="10766870"/>
            <a:chOff x="0" y="0"/>
            <a:chExt cx="24384000" cy="143558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355826"/>
            </a:xfrm>
            <a:custGeom>
              <a:avLst/>
              <a:gdLst/>
              <a:ahLst/>
              <a:cxnLst/>
              <a:rect l="l" t="t" r="r" b="b"/>
              <a:pathLst>
                <a:path w="24384000" h="14355826">
                  <a:moveTo>
                    <a:pt x="0" y="0"/>
                  </a:moveTo>
                  <a:lnTo>
                    <a:pt x="24384000" y="0"/>
                  </a:lnTo>
                  <a:lnTo>
                    <a:pt x="24384000" y="14355826"/>
                  </a:lnTo>
                  <a:lnTo>
                    <a:pt x="0" y="14355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0044" b="-7004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343279" y="1347787"/>
            <a:ext cx="11944721" cy="7553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A: Hajimemashite. 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   O na ma e wa nandesu ka? 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B: Rokkī desu. O na ma e wa? 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A: Watashi wa Nana desu. 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   Yoroshiku onegai shimasu. 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B: Kochira koso. 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  Nana-chan, syumi wa Nan desu ka? 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A: Piano desu. 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   Rokkī wa? 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B: Ryokoudesu. </a:t>
            </a:r>
          </a:p>
          <a:p>
            <a:pPr algn="l">
              <a:lnSpc>
                <a:spcPts val="5400"/>
              </a:lnSpc>
            </a:pPr>
            <a:r>
              <a:rPr lang="en-US" sz="45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A: Ii desu ne.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85365" y="1838477"/>
            <a:ext cx="5059394" cy="6610064"/>
            <a:chOff x="0" y="0"/>
            <a:chExt cx="6745859" cy="88134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45859" cy="8813419"/>
            </a:xfrm>
            <a:custGeom>
              <a:avLst/>
              <a:gdLst/>
              <a:ahLst/>
              <a:cxnLst/>
              <a:rect l="l" t="t" r="r" b="b"/>
              <a:pathLst>
                <a:path w="6745859" h="8813419">
                  <a:moveTo>
                    <a:pt x="0" y="0"/>
                  </a:moveTo>
                  <a:lnTo>
                    <a:pt x="6745859" y="0"/>
                  </a:lnTo>
                  <a:lnTo>
                    <a:pt x="6745859" y="8813419"/>
                  </a:lnTo>
                  <a:lnTo>
                    <a:pt x="0" y="88134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460" b="-2460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39925"/>
            <a:ext cx="18288000" cy="10526925"/>
            <a:chOff x="0" y="0"/>
            <a:chExt cx="24384000" cy="14035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4035900"/>
            </a:xfrm>
            <a:custGeom>
              <a:avLst/>
              <a:gdLst/>
              <a:ahLst/>
              <a:cxnLst/>
              <a:rect l="l" t="t" r="r" b="b"/>
              <a:pathLst>
                <a:path w="24384000" h="14035900">
                  <a:moveTo>
                    <a:pt x="0" y="0"/>
                  </a:moveTo>
                  <a:lnTo>
                    <a:pt x="24384000" y="0"/>
                  </a:lnTo>
                  <a:lnTo>
                    <a:pt x="24384000" y="14035900"/>
                  </a:lnTo>
                  <a:lnTo>
                    <a:pt x="0" y="14035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72780" b="-72780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16779" y="1614535"/>
            <a:ext cx="5908291" cy="7057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6"/>
              </a:lnSpc>
            </a:pPr>
            <a:r>
              <a:rPr lang="en-US" sz="3596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A: Nice to meet you.</a:t>
            </a:r>
          </a:p>
          <a:p>
            <a:pPr algn="l">
              <a:lnSpc>
                <a:spcPts val="4316"/>
              </a:lnSpc>
            </a:pPr>
            <a:r>
              <a:rPr lang="en-US" sz="3596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　What's your name?</a:t>
            </a:r>
          </a:p>
          <a:p>
            <a:pPr algn="l">
              <a:lnSpc>
                <a:spcPts val="4316"/>
              </a:lnSpc>
            </a:pPr>
            <a:r>
              <a:rPr lang="en-US" sz="3596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B: Rocky.</a:t>
            </a:r>
          </a:p>
          <a:p>
            <a:pPr algn="l">
              <a:lnSpc>
                <a:spcPts val="4316"/>
              </a:lnSpc>
            </a:pPr>
            <a:r>
              <a:rPr lang="en-US" sz="3596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　What's your name?</a:t>
            </a:r>
          </a:p>
          <a:p>
            <a:pPr algn="l">
              <a:lnSpc>
                <a:spcPts val="4316"/>
              </a:lnSpc>
            </a:pPr>
            <a:r>
              <a:rPr lang="en-US" sz="3596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A: I'm Nana.</a:t>
            </a:r>
          </a:p>
          <a:p>
            <a:pPr algn="l">
              <a:lnSpc>
                <a:spcPts val="4316"/>
              </a:lnSpc>
            </a:pPr>
            <a:r>
              <a:rPr lang="en-US" sz="3596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　Nice to meet you.</a:t>
            </a:r>
          </a:p>
          <a:p>
            <a:pPr algn="l">
              <a:lnSpc>
                <a:spcPts val="4316"/>
              </a:lnSpc>
            </a:pPr>
            <a:r>
              <a:rPr lang="en-US" sz="3596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B: Nice to meet you too.</a:t>
            </a:r>
          </a:p>
          <a:p>
            <a:pPr algn="l">
              <a:lnSpc>
                <a:spcPts val="4316"/>
              </a:lnSpc>
            </a:pPr>
            <a:r>
              <a:rPr lang="en-US" sz="3596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　Nana, what's your hobby?</a:t>
            </a:r>
          </a:p>
          <a:p>
            <a:pPr algn="l">
              <a:lnSpc>
                <a:spcPts val="4316"/>
              </a:lnSpc>
            </a:pPr>
            <a:r>
              <a:rPr lang="en-US" sz="3596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A: Piano.</a:t>
            </a:r>
          </a:p>
          <a:p>
            <a:pPr algn="l">
              <a:lnSpc>
                <a:spcPts val="4316"/>
              </a:lnSpc>
            </a:pPr>
            <a:r>
              <a:rPr lang="en-US" sz="3596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　And Rocky?</a:t>
            </a:r>
          </a:p>
          <a:p>
            <a:pPr algn="l">
              <a:lnSpc>
                <a:spcPts val="4316"/>
              </a:lnSpc>
            </a:pPr>
            <a:r>
              <a:rPr lang="en-US" sz="3596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B: Traveling.</a:t>
            </a:r>
          </a:p>
          <a:p>
            <a:pPr algn="l">
              <a:lnSpc>
                <a:spcPts val="4316"/>
              </a:lnSpc>
            </a:pPr>
            <a:r>
              <a:rPr lang="en-US" sz="3596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A: That's great.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614274" y="1838477"/>
            <a:ext cx="5059490" cy="6610064"/>
            <a:chOff x="0" y="0"/>
            <a:chExt cx="6745986" cy="88134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745986" cy="8813419"/>
            </a:xfrm>
            <a:custGeom>
              <a:avLst/>
              <a:gdLst/>
              <a:ahLst/>
              <a:cxnLst/>
              <a:rect l="l" t="t" r="r" b="b"/>
              <a:pathLst>
                <a:path w="6745986" h="8813419">
                  <a:moveTo>
                    <a:pt x="0" y="0"/>
                  </a:moveTo>
                  <a:lnTo>
                    <a:pt x="6745986" y="0"/>
                  </a:lnTo>
                  <a:lnTo>
                    <a:pt x="6745986" y="8813419"/>
                  </a:lnTo>
                  <a:lnTo>
                    <a:pt x="0" y="88134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461" b="-246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134059" y="1885921"/>
            <a:ext cx="5939419" cy="6515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r>
              <a:rPr lang="en-US" sz="36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A: 很高兴认识你。 </a:t>
            </a:r>
          </a:p>
          <a:p>
            <a:pPr algn="l">
              <a:lnSpc>
                <a:spcPts val="4319"/>
              </a:lnSpc>
            </a:pPr>
            <a:r>
              <a:rPr lang="en-US" sz="36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　你叫什么名字？</a:t>
            </a:r>
          </a:p>
          <a:p>
            <a:pPr algn="l">
              <a:lnSpc>
                <a:spcPts val="4319"/>
              </a:lnSpc>
            </a:pPr>
            <a:r>
              <a:rPr lang="en-US" sz="36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B: Rocky。 </a:t>
            </a:r>
          </a:p>
          <a:p>
            <a:pPr algn="l">
              <a:lnSpc>
                <a:spcPts val="4319"/>
              </a:lnSpc>
            </a:pPr>
            <a:r>
              <a:rPr lang="en-US" sz="36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　你叫什么名字？</a:t>
            </a:r>
          </a:p>
          <a:p>
            <a:pPr algn="l">
              <a:lnSpc>
                <a:spcPts val="4319"/>
              </a:lnSpc>
            </a:pPr>
            <a:r>
              <a:rPr lang="en-US" sz="36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A: 我叫Nana。 </a:t>
            </a:r>
          </a:p>
          <a:p>
            <a:pPr algn="l">
              <a:lnSpc>
                <a:spcPts val="4319"/>
              </a:lnSpc>
            </a:pPr>
            <a:r>
              <a:rPr lang="en-US" sz="36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　很高兴认识你。</a:t>
            </a:r>
          </a:p>
          <a:p>
            <a:pPr algn="l">
              <a:lnSpc>
                <a:spcPts val="4319"/>
              </a:lnSpc>
            </a:pPr>
            <a:r>
              <a:rPr lang="en-US" sz="36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B: 我也很高兴认识你。 </a:t>
            </a:r>
          </a:p>
          <a:p>
            <a:pPr algn="l">
              <a:lnSpc>
                <a:spcPts val="4319"/>
              </a:lnSpc>
            </a:pPr>
            <a:r>
              <a:rPr lang="en-US" sz="36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　Nana，你的爱好是什么？</a:t>
            </a:r>
          </a:p>
          <a:p>
            <a:pPr algn="l">
              <a:lnSpc>
                <a:spcPts val="4319"/>
              </a:lnSpc>
            </a:pPr>
            <a:r>
              <a:rPr lang="en-US" sz="36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A: 钢琴。 </a:t>
            </a:r>
          </a:p>
          <a:p>
            <a:pPr algn="l">
              <a:lnSpc>
                <a:spcPts val="4319"/>
              </a:lnSpc>
            </a:pPr>
            <a:r>
              <a:rPr lang="en-US" sz="36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　Rocky你呢？</a:t>
            </a:r>
          </a:p>
          <a:p>
            <a:pPr algn="l">
              <a:lnSpc>
                <a:spcPts val="4319"/>
              </a:lnSpc>
            </a:pPr>
            <a:r>
              <a:rPr lang="en-US" sz="36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B: 旅行。</a:t>
            </a:r>
          </a:p>
          <a:p>
            <a:pPr algn="l">
              <a:lnSpc>
                <a:spcPts val="4319"/>
              </a:lnSpc>
            </a:pPr>
            <a:r>
              <a:rPr lang="en-US" sz="3600" b="1">
                <a:solidFill>
                  <a:srgbClr val="BF372F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A: 真好。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908825"/>
            <a:ext cx="1465612" cy="1001458"/>
            <a:chOff x="0" y="0"/>
            <a:chExt cx="1954149" cy="1335278"/>
          </a:xfrm>
        </p:grpSpPr>
        <p:sp>
          <p:nvSpPr>
            <p:cNvPr id="3" name="Freeform 3" descr="日本の国旗"/>
            <p:cNvSpPr/>
            <p:nvPr/>
          </p:nvSpPr>
          <p:spPr>
            <a:xfrm>
              <a:off x="0" y="0"/>
              <a:ext cx="1954149" cy="1335278"/>
            </a:xfrm>
            <a:custGeom>
              <a:avLst/>
              <a:gdLst/>
              <a:ahLst/>
              <a:cxnLst/>
              <a:rect l="l" t="t" r="r" b="b"/>
              <a:pathLst>
                <a:path w="1954149" h="1335278">
                  <a:moveTo>
                    <a:pt x="0" y="0"/>
                  </a:moveTo>
                  <a:lnTo>
                    <a:pt x="1954149" y="0"/>
                  </a:lnTo>
                  <a:lnTo>
                    <a:pt x="1954149" y="1335278"/>
                  </a:lnTo>
                  <a:lnTo>
                    <a:pt x="0" y="1335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" b="-2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255807" y="5774036"/>
            <a:ext cx="2593943" cy="2598515"/>
            <a:chOff x="0" y="0"/>
            <a:chExt cx="3458591" cy="34646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58591" cy="3464687"/>
            </a:xfrm>
            <a:custGeom>
              <a:avLst/>
              <a:gdLst/>
              <a:ahLst/>
              <a:cxnLst/>
              <a:rect l="l" t="t" r="r" b="b"/>
              <a:pathLst>
                <a:path w="3458591" h="3464687">
                  <a:moveTo>
                    <a:pt x="0" y="0"/>
                  </a:moveTo>
                  <a:lnTo>
                    <a:pt x="3458591" y="0"/>
                  </a:lnTo>
                  <a:lnTo>
                    <a:pt x="3458591" y="3464687"/>
                  </a:lnTo>
                  <a:lnTo>
                    <a:pt x="0" y="3464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8" r="-8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292090" y="5883554"/>
            <a:ext cx="2375249" cy="2379440"/>
            <a:chOff x="0" y="0"/>
            <a:chExt cx="3166999" cy="31725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66999" cy="3172587"/>
            </a:xfrm>
            <a:custGeom>
              <a:avLst/>
              <a:gdLst/>
              <a:ahLst/>
              <a:cxnLst/>
              <a:rect l="l" t="t" r="r" b="b"/>
              <a:pathLst>
                <a:path w="3166999" h="3172587">
                  <a:moveTo>
                    <a:pt x="0" y="0"/>
                  </a:moveTo>
                  <a:lnTo>
                    <a:pt x="3166999" y="0"/>
                  </a:lnTo>
                  <a:lnTo>
                    <a:pt x="3166999" y="3172587"/>
                  </a:lnTo>
                  <a:lnTo>
                    <a:pt x="0" y="31725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8" r="-8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401191" y="3338684"/>
            <a:ext cx="6234875" cy="6234875"/>
            <a:chOff x="0" y="0"/>
            <a:chExt cx="8313166" cy="83131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313166" cy="8313166"/>
            </a:xfrm>
            <a:custGeom>
              <a:avLst/>
              <a:gdLst/>
              <a:ahLst/>
              <a:cxnLst/>
              <a:rect l="l" t="t" r="r" b="b"/>
              <a:pathLst>
                <a:path w="8313166" h="8313166">
                  <a:moveTo>
                    <a:pt x="0" y="0"/>
                  </a:moveTo>
                  <a:lnTo>
                    <a:pt x="8313166" y="0"/>
                  </a:lnTo>
                  <a:lnTo>
                    <a:pt x="8313166" y="8313166"/>
                  </a:lnTo>
                  <a:lnTo>
                    <a:pt x="0" y="83131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78959" y="6910778"/>
            <a:ext cx="807244" cy="747332"/>
            <a:chOff x="0" y="0"/>
            <a:chExt cx="1076325" cy="9964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76325" cy="996442"/>
            </a:xfrm>
            <a:custGeom>
              <a:avLst/>
              <a:gdLst/>
              <a:ahLst/>
              <a:cxnLst/>
              <a:rect l="l" t="t" r="r" b="b"/>
              <a:pathLst>
                <a:path w="1076325" h="996442">
                  <a:moveTo>
                    <a:pt x="0" y="0"/>
                  </a:moveTo>
                  <a:lnTo>
                    <a:pt x="1076325" y="0"/>
                  </a:lnTo>
                  <a:lnTo>
                    <a:pt x="1076325" y="996442"/>
                  </a:lnTo>
                  <a:lnTo>
                    <a:pt x="0" y="99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13" r="-315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409041" y="7163000"/>
            <a:ext cx="710089" cy="747332"/>
            <a:chOff x="0" y="0"/>
            <a:chExt cx="946785" cy="99644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46785" cy="996442"/>
            </a:xfrm>
            <a:custGeom>
              <a:avLst/>
              <a:gdLst/>
              <a:ahLst/>
              <a:cxnLst/>
              <a:rect l="l" t="t" r="r" b="b"/>
              <a:pathLst>
                <a:path w="946785" h="996442">
                  <a:moveTo>
                    <a:pt x="0" y="0"/>
                  </a:moveTo>
                  <a:lnTo>
                    <a:pt x="946785" y="0"/>
                  </a:lnTo>
                  <a:lnTo>
                    <a:pt x="946785" y="996442"/>
                  </a:lnTo>
                  <a:lnTo>
                    <a:pt x="0" y="996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2" r="-42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183546" y="6816576"/>
            <a:ext cx="1742980" cy="1185958"/>
            <a:chOff x="0" y="0"/>
            <a:chExt cx="2323973" cy="158127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23973" cy="1581277"/>
            </a:xfrm>
            <a:custGeom>
              <a:avLst/>
              <a:gdLst/>
              <a:ahLst/>
              <a:cxnLst/>
              <a:rect l="l" t="t" r="r" b="b"/>
              <a:pathLst>
                <a:path w="2323973" h="1581277">
                  <a:moveTo>
                    <a:pt x="0" y="0"/>
                  </a:moveTo>
                  <a:lnTo>
                    <a:pt x="2323973" y="0"/>
                  </a:lnTo>
                  <a:lnTo>
                    <a:pt x="2323973" y="1581277"/>
                  </a:lnTo>
                  <a:lnTo>
                    <a:pt x="0" y="158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24" b="-2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25250" y="671027"/>
            <a:ext cx="17667608" cy="2310508"/>
            <a:chOff x="0" y="0"/>
            <a:chExt cx="23556811" cy="3080677"/>
          </a:xfrm>
        </p:grpSpPr>
        <p:sp>
          <p:nvSpPr>
            <p:cNvPr id="17" name="Freeform 17"/>
            <p:cNvSpPr/>
            <p:nvPr/>
          </p:nvSpPr>
          <p:spPr>
            <a:xfrm>
              <a:off x="8509" y="8509"/>
              <a:ext cx="23544022" cy="3067939"/>
            </a:xfrm>
            <a:custGeom>
              <a:avLst/>
              <a:gdLst/>
              <a:ahLst/>
              <a:cxnLst/>
              <a:rect l="l" t="t" r="r" b="b"/>
              <a:pathLst>
                <a:path w="23544022" h="3067939">
                  <a:moveTo>
                    <a:pt x="0" y="0"/>
                  </a:moveTo>
                  <a:lnTo>
                    <a:pt x="23544022" y="0"/>
                  </a:lnTo>
                  <a:lnTo>
                    <a:pt x="23544022" y="3067939"/>
                  </a:lnTo>
                  <a:lnTo>
                    <a:pt x="0" y="3067939"/>
                  </a:ln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23561041" cy="3084957"/>
            </a:xfrm>
            <a:custGeom>
              <a:avLst/>
              <a:gdLst/>
              <a:ahLst/>
              <a:cxnLst/>
              <a:rect l="l" t="t" r="r" b="b"/>
              <a:pathLst>
                <a:path w="23561041" h="3084957">
                  <a:moveTo>
                    <a:pt x="8509" y="0"/>
                  </a:moveTo>
                  <a:lnTo>
                    <a:pt x="23552531" y="0"/>
                  </a:lnTo>
                  <a:cubicBezTo>
                    <a:pt x="23557230" y="0"/>
                    <a:pt x="23561041" y="3810"/>
                    <a:pt x="23561041" y="8509"/>
                  </a:cubicBezTo>
                  <a:lnTo>
                    <a:pt x="23561041" y="3076448"/>
                  </a:lnTo>
                  <a:cubicBezTo>
                    <a:pt x="23561041" y="3081147"/>
                    <a:pt x="23557230" y="3084957"/>
                    <a:pt x="23552531" y="3084957"/>
                  </a:cubicBezTo>
                  <a:lnTo>
                    <a:pt x="8509" y="3084957"/>
                  </a:lnTo>
                  <a:cubicBezTo>
                    <a:pt x="3810" y="3084957"/>
                    <a:pt x="0" y="3081147"/>
                    <a:pt x="0" y="3076448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3076448"/>
                  </a:lnTo>
                  <a:lnTo>
                    <a:pt x="8509" y="3076448"/>
                  </a:lnTo>
                  <a:lnTo>
                    <a:pt x="8509" y="3067939"/>
                  </a:lnTo>
                  <a:lnTo>
                    <a:pt x="23552531" y="3067939"/>
                  </a:lnTo>
                  <a:lnTo>
                    <a:pt x="23552531" y="3076448"/>
                  </a:lnTo>
                  <a:lnTo>
                    <a:pt x="23544022" y="3076448"/>
                  </a:lnTo>
                  <a:lnTo>
                    <a:pt x="23544022" y="8509"/>
                  </a:lnTo>
                  <a:lnTo>
                    <a:pt x="23552531" y="8509"/>
                  </a:lnTo>
                  <a:lnTo>
                    <a:pt x="23552531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80810" y="859936"/>
            <a:ext cx="17556432" cy="179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1"/>
              </a:lnSpc>
            </a:pPr>
            <a:r>
              <a:rPr lang="en-US" sz="6480" b="1">
                <a:solidFill>
                  <a:srgbClr val="26262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はじめまして。　</a:t>
            </a:r>
          </a:p>
          <a:p>
            <a:pPr algn="ctr">
              <a:lnSpc>
                <a:spcPts val="6985"/>
              </a:lnSpc>
            </a:pPr>
            <a:r>
              <a:rPr lang="en-US" sz="6480" b="1">
                <a:solidFill>
                  <a:srgbClr val="26262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Hajimemashite! 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2763498" y="8263023"/>
            <a:ext cx="3637693" cy="1796386"/>
            <a:chOff x="0" y="0"/>
            <a:chExt cx="4850257" cy="239518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50257" cy="2395093"/>
            </a:xfrm>
            <a:custGeom>
              <a:avLst/>
              <a:gdLst/>
              <a:ahLst/>
              <a:cxnLst/>
              <a:rect l="l" t="t" r="r" b="b"/>
              <a:pathLst>
                <a:path w="4850257" h="2395093">
                  <a:moveTo>
                    <a:pt x="549529" y="0"/>
                  </a:moveTo>
                  <a:lnTo>
                    <a:pt x="4300728" y="0"/>
                  </a:lnTo>
                  <a:cubicBezTo>
                    <a:pt x="4604258" y="0"/>
                    <a:pt x="4850257" y="245999"/>
                    <a:pt x="4850257" y="549529"/>
                  </a:cubicBezTo>
                  <a:lnTo>
                    <a:pt x="4850257" y="1845691"/>
                  </a:lnTo>
                  <a:cubicBezTo>
                    <a:pt x="4850257" y="1991360"/>
                    <a:pt x="4792345" y="2131187"/>
                    <a:pt x="4689348" y="2234184"/>
                  </a:cubicBezTo>
                  <a:cubicBezTo>
                    <a:pt x="4586351" y="2337181"/>
                    <a:pt x="4446524" y="2395093"/>
                    <a:pt x="4300855" y="2395093"/>
                  </a:cubicBezTo>
                  <a:lnTo>
                    <a:pt x="549529" y="2395093"/>
                  </a:lnTo>
                  <a:cubicBezTo>
                    <a:pt x="403733" y="2395093"/>
                    <a:pt x="264033" y="2337181"/>
                    <a:pt x="161036" y="2234184"/>
                  </a:cubicBezTo>
                  <a:cubicBezTo>
                    <a:pt x="58039" y="2131187"/>
                    <a:pt x="0" y="1991487"/>
                    <a:pt x="0" y="1845691"/>
                  </a:cubicBezTo>
                  <a:lnTo>
                    <a:pt x="0" y="549529"/>
                  </a:lnTo>
                  <a:cubicBezTo>
                    <a:pt x="0" y="403733"/>
                    <a:pt x="57912" y="264033"/>
                    <a:pt x="160909" y="160909"/>
                  </a:cubicBezTo>
                  <a:cubicBezTo>
                    <a:pt x="263906" y="57785"/>
                    <a:pt x="403733" y="0"/>
                    <a:pt x="549529" y="0"/>
                  </a:cubicBezTo>
                  <a:close/>
                </a:path>
              </a:pathLst>
            </a:custGeom>
            <a:solidFill>
              <a:srgbClr val="A6B727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763498" y="8263023"/>
            <a:ext cx="3637693" cy="1796386"/>
            <a:chOff x="0" y="0"/>
            <a:chExt cx="4850257" cy="239518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850255" cy="2395188"/>
            </a:xfrm>
            <a:custGeom>
              <a:avLst/>
              <a:gdLst/>
              <a:ahLst/>
              <a:cxnLst/>
              <a:rect l="l" t="t" r="r" b="b"/>
              <a:pathLst>
                <a:path w="4850255" h="2395188">
                  <a:moveTo>
                    <a:pt x="0" y="0"/>
                  </a:moveTo>
                  <a:lnTo>
                    <a:pt x="4850255" y="0"/>
                  </a:lnTo>
                  <a:lnTo>
                    <a:pt x="4850255" y="2395188"/>
                  </a:lnTo>
                  <a:lnTo>
                    <a:pt x="0" y="2395188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-13359" r="-1335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0"/>
              <a:ext cx="4850257" cy="23951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138"/>
                </a:lnSpc>
              </a:pPr>
              <a:r>
                <a:rPr lang="en-US" sz="3448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佐藤　美咲</a:t>
              </a:r>
            </a:p>
            <a:p>
              <a:pPr algn="ctr">
                <a:lnSpc>
                  <a:spcPts val="4138"/>
                </a:lnSpc>
              </a:pPr>
              <a:r>
                <a:rPr lang="en-US" sz="3448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さとう　みさき</a:t>
              </a:r>
            </a:p>
            <a:p>
              <a:pPr algn="ctr">
                <a:lnSpc>
                  <a:spcPts val="3898"/>
                </a:lnSpc>
              </a:pPr>
              <a:r>
                <a:rPr lang="en-US" sz="32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Satou Misaki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660887" y="8263023"/>
            <a:ext cx="3637693" cy="1796386"/>
            <a:chOff x="0" y="0"/>
            <a:chExt cx="4850257" cy="239518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850257" cy="2395093"/>
            </a:xfrm>
            <a:custGeom>
              <a:avLst/>
              <a:gdLst/>
              <a:ahLst/>
              <a:cxnLst/>
              <a:rect l="l" t="t" r="r" b="b"/>
              <a:pathLst>
                <a:path w="4850257" h="2395093">
                  <a:moveTo>
                    <a:pt x="549529" y="0"/>
                  </a:moveTo>
                  <a:lnTo>
                    <a:pt x="4300728" y="0"/>
                  </a:lnTo>
                  <a:cubicBezTo>
                    <a:pt x="4604258" y="0"/>
                    <a:pt x="4850257" y="245999"/>
                    <a:pt x="4850257" y="549529"/>
                  </a:cubicBezTo>
                  <a:lnTo>
                    <a:pt x="4850257" y="1845691"/>
                  </a:lnTo>
                  <a:cubicBezTo>
                    <a:pt x="4850257" y="1991360"/>
                    <a:pt x="4792345" y="2131187"/>
                    <a:pt x="4689348" y="2234184"/>
                  </a:cubicBezTo>
                  <a:cubicBezTo>
                    <a:pt x="4586351" y="2337181"/>
                    <a:pt x="4446524" y="2395093"/>
                    <a:pt x="4300855" y="2395093"/>
                  </a:cubicBezTo>
                  <a:lnTo>
                    <a:pt x="549529" y="2395093"/>
                  </a:lnTo>
                  <a:cubicBezTo>
                    <a:pt x="403733" y="2395093"/>
                    <a:pt x="264033" y="2337181"/>
                    <a:pt x="161036" y="2234184"/>
                  </a:cubicBezTo>
                  <a:cubicBezTo>
                    <a:pt x="58039" y="2131187"/>
                    <a:pt x="0" y="1991487"/>
                    <a:pt x="0" y="1845691"/>
                  </a:cubicBezTo>
                  <a:lnTo>
                    <a:pt x="0" y="549529"/>
                  </a:lnTo>
                  <a:cubicBezTo>
                    <a:pt x="0" y="403733"/>
                    <a:pt x="57912" y="264033"/>
                    <a:pt x="160909" y="160909"/>
                  </a:cubicBezTo>
                  <a:cubicBezTo>
                    <a:pt x="263906" y="57785"/>
                    <a:pt x="403733" y="0"/>
                    <a:pt x="549529" y="0"/>
                  </a:cubicBezTo>
                  <a:close/>
                </a:path>
              </a:pathLst>
            </a:custGeom>
            <a:solidFill>
              <a:srgbClr val="06476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660887" y="8263023"/>
            <a:ext cx="3637693" cy="1796386"/>
            <a:chOff x="0" y="0"/>
            <a:chExt cx="4850257" cy="239518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850255" cy="2395188"/>
            </a:xfrm>
            <a:custGeom>
              <a:avLst/>
              <a:gdLst/>
              <a:ahLst/>
              <a:cxnLst/>
              <a:rect l="l" t="t" r="r" b="b"/>
              <a:pathLst>
                <a:path w="4850255" h="2395188">
                  <a:moveTo>
                    <a:pt x="0" y="0"/>
                  </a:moveTo>
                  <a:lnTo>
                    <a:pt x="4850255" y="0"/>
                  </a:lnTo>
                  <a:lnTo>
                    <a:pt x="4850255" y="2395188"/>
                  </a:lnTo>
                  <a:lnTo>
                    <a:pt x="0" y="2395188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-13359" r="-1335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0"/>
              <a:ext cx="4850257" cy="23951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138"/>
                </a:lnSpc>
              </a:pPr>
              <a:r>
                <a:rPr lang="en-US" sz="3448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박 용규</a:t>
              </a:r>
            </a:p>
            <a:p>
              <a:pPr algn="ctr">
                <a:lnSpc>
                  <a:spcPts val="4138"/>
                </a:lnSpc>
              </a:pPr>
              <a:r>
                <a:rPr lang="en-US" sz="3448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パク・ヨンギュ</a:t>
              </a:r>
            </a:p>
            <a:p>
              <a:pPr algn="ctr">
                <a:lnSpc>
                  <a:spcPts val="3898"/>
                </a:lnSpc>
              </a:pPr>
              <a:r>
                <a:rPr lang="en-US" sz="32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Paku Yongyu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7548248" y="5067129"/>
            <a:ext cx="2431675" cy="2139877"/>
          </a:xfrm>
          <a:custGeom>
            <a:avLst/>
            <a:gdLst/>
            <a:ahLst/>
            <a:cxnLst/>
            <a:rect l="l" t="t" r="r" b="b"/>
            <a:pathLst>
              <a:path w="2431675" h="2139877">
                <a:moveTo>
                  <a:pt x="0" y="0"/>
                </a:moveTo>
                <a:lnTo>
                  <a:pt x="2431676" y="0"/>
                </a:lnTo>
                <a:lnTo>
                  <a:pt x="2431676" y="2139877"/>
                </a:lnTo>
                <a:lnTo>
                  <a:pt x="0" y="21398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1" name="Group 31"/>
          <p:cNvGrpSpPr/>
          <p:nvPr/>
        </p:nvGrpSpPr>
        <p:grpSpPr>
          <a:xfrm>
            <a:off x="7961633" y="5067129"/>
            <a:ext cx="1604905" cy="1702175"/>
            <a:chOff x="0" y="0"/>
            <a:chExt cx="2139874" cy="2269566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2139874" cy="2269563"/>
            </a:xfrm>
            <a:custGeom>
              <a:avLst/>
              <a:gdLst/>
              <a:ahLst/>
              <a:cxnLst/>
              <a:rect l="l" t="t" r="r" b="b"/>
              <a:pathLst>
                <a:path w="2139874" h="2269563">
                  <a:moveTo>
                    <a:pt x="0" y="0"/>
                  </a:moveTo>
                  <a:lnTo>
                    <a:pt x="2139874" y="0"/>
                  </a:lnTo>
                  <a:lnTo>
                    <a:pt x="2139874" y="2269563"/>
                  </a:lnTo>
                  <a:lnTo>
                    <a:pt x="0" y="2269563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-86079" r="-8607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2139874" cy="226956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56"/>
                </a:lnSpc>
              </a:pPr>
              <a:r>
                <a:rPr lang="en-US" sz="2799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大阪</a:t>
              </a:r>
            </a:p>
            <a:p>
              <a:pPr algn="ctr">
                <a:lnSpc>
                  <a:spcPts val="3356"/>
                </a:lnSpc>
              </a:pPr>
              <a:r>
                <a:rPr lang="en-US" sz="2799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おおさか</a:t>
              </a:r>
            </a:p>
            <a:p>
              <a:pPr algn="ctr">
                <a:lnSpc>
                  <a:spcPts val="3358"/>
                </a:lnSpc>
              </a:pPr>
              <a:r>
                <a:rPr lang="en-US" sz="2799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Ōsaka</a:t>
              </a:r>
            </a:p>
          </p:txBody>
        </p:sp>
      </p:grpSp>
      <p:sp>
        <p:nvSpPr>
          <p:cNvPr id="34" name="Freeform 34"/>
          <p:cNvSpPr/>
          <p:nvPr/>
        </p:nvSpPr>
        <p:spPr>
          <a:xfrm>
            <a:off x="10686202" y="5883554"/>
            <a:ext cx="2781767" cy="2129380"/>
          </a:xfrm>
          <a:custGeom>
            <a:avLst/>
            <a:gdLst/>
            <a:ahLst/>
            <a:cxnLst/>
            <a:rect l="l" t="t" r="r" b="b"/>
            <a:pathLst>
              <a:path w="2781767" h="2129380">
                <a:moveTo>
                  <a:pt x="0" y="0"/>
                </a:moveTo>
                <a:lnTo>
                  <a:pt x="2781767" y="0"/>
                </a:lnTo>
                <a:lnTo>
                  <a:pt x="2781767" y="2129381"/>
                </a:lnTo>
                <a:lnTo>
                  <a:pt x="0" y="21293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5" name="Group 35"/>
          <p:cNvGrpSpPr/>
          <p:nvPr/>
        </p:nvGrpSpPr>
        <p:grpSpPr>
          <a:xfrm>
            <a:off x="11097558" y="5883554"/>
            <a:ext cx="1959045" cy="1693831"/>
            <a:chOff x="0" y="0"/>
            <a:chExt cx="2612060" cy="225844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612060" cy="2258438"/>
            </a:xfrm>
            <a:custGeom>
              <a:avLst/>
              <a:gdLst/>
              <a:ahLst/>
              <a:cxnLst/>
              <a:rect l="l" t="t" r="r" b="b"/>
              <a:pathLst>
                <a:path w="2612060" h="2258438">
                  <a:moveTo>
                    <a:pt x="0" y="0"/>
                  </a:moveTo>
                  <a:lnTo>
                    <a:pt x="2612060" y="0"/>
                  </a:lnTo>
                  <a:lnTo>
                    <a:pt x="2612060" y="2258438"/>
                  </a:lnTo>
                  <a:lnTo>
                    <a:pt x="0" y="2258438"/>
                  </a:lnTo>
                  <a:close/>
                </a:path>
              </a:pathLst>
            </a:custGeom>
            <a:blipFill>
              <a:blip r:embed="rId10">
                <a:alphaModFix amt="0"/>
              </a:blip>
              <a:stretch>
                <a:fillRect l="-60933" r="-60933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0"/>
              <a:ext cx="2612060" cy="22584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56"/>
                </a:lnSpc>
              </a:pPr>
              <a:r>
                <a:rPr lang="en-US" sz="2799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東京</a:t>
              </a:r>
            </a:p>
            <a:p>
              <a:pPr algn="ctr">
                <a:lnSpc>
                  <a:spcPts val="3356"/>
                </a:lnSpc>
              </a:pPr>
              <a:r>
                <a:rPr lang="en-US" sz="2799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とうきょう</a:t>
              </a:r>
            </a:p>
            <a:p>
              <a:pPr algn="ctr">
                <a:lnSpc>
                  <a:spcPts val="3358"/>
                </a:lnSpc>
              </a:pPr>
              <a:r>
                <a:rPr lang="en-US" sz="2799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Tōkyō</a:t>
              </a:r>
            </a:p>
          </p:txBody>
        </p:sp>
      </p:grpSp>
      <p:sp>
        <p:nvSpPr>
          <p:cNvPr id="38" name="Freeform 38"/>
          <p:cNvSpPr/>
          <p:nvPr/>
        </p:nvSpPr>
        <p:spPr>
          <a:xfrm>
            <a:off x="445160" y="3687308"/>
            <a:ext cx="3900830" cy="2522296"/>
          </a:xfrm>
          <a:custGeom>
            <a:avLst/>
            <a:gdLst/>
            <a:ahLst/>
            <a:cxnLst/>
            <a:rect l="l" t="t" r="r" b="b"/>
            <a:pathLst>
              <a:path w="3900830" h="2522296">
                <a:moveTo>
                  <a:pt x="0" y="0"/>
                </a:moveTo>
                <a:lnTo>
                  <a:pt x="3900831" y="0"/>
                </a:lnTo>
                <a:lnTo>
                  <a:pt x="3900831" y="2522297"/>
                </a:lnTo>
                <a:lnTo>
                  <a:pt x="0" y="252229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20" r="-20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9" name="Freeform 39"/>
          <p:cNvSpPr/>
          <p:nvPr/>
        </p:nvSpPr>
        <p:spPr>
          <a:xfrm>
            <a:off x="14171743" y="3349342"/>
            <a:ext cx="3900754" cy="2605326"/>
          </a:xfrm>
          <a:custGeom>
            <a:avLst/>
            <a:gdLst/>
            <a:ahLst/>
            <a:cxnLst/>
            <a:rect l="l" t="t" r="r" b="b"/>
            <a:pathLst>
              <a:path w="3900754" h="2605326">
                <a:moveTo>
                  <a:pt x="0" y="0"/>
                </a:moveTo>
                <a:lnTo>
                  <a:pt x="3900754" y="0"/>
                </a:lnTo>
                <a:lnTo>
                  <a:pt x="3900754" y="2605326"/>
                </a:lnTo>
                <a:lnTo>
                  <a:pt x="0" y="26053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29" b="-29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40" name="Group 40"/>
          <p:cNvGrpSpPr/>
          <p:nvPr/>
        </p:nvGrpSpPr>
        <p:grpSpPr>
          <a:xfrm>
            <a:off x="15248553" y="3673392"/>
            <a:ext cx="1869948" cy="1953006"/>
            <a:chOff x="0" y="0"/>
            <a:chExt cx="2493264" cy="260400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493264" cy="2604008"/>
            </a:xfrm>
            <a:custGeom>
              <a:avLst/>
              <a:gdLst/>
              <a:ahLst/>
              <a:cxnLst/>
              <a:rect l="l" t="t" r="r" b="b"/>
              <a:pathLst>
                <a:path w="2493264" h="2604008">
                  <a:moveTo>
                    <a:pt x="0" y="0"/>
                  </a:moveTo>
                  <a:lnTo>
                    <a:pt x="2493264" y="0"/>
                  </a:lnTo>
                  <a:lnTo>
                    <a:pt x="2493264" y="2604008"/>
                  </a:lnTo>
                  <a:lnTo>
                    <a:pt x="0" y="2604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89" r="-8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349864" y="3767566"/>
            <a:ext cx="2091414" cy="2187102"/>
            <a:chOff x="0" y="0"/>
            <a:chExt cx="2788552" cy="2916136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2788539" cy="2916174"/>
            </a:xfrm>
            <a:custGeom>
              <a:avLst/>
              <a:gdLst/>
              <a:ahLst/>
              <a:cxnLst/>
              <a:rect l="l" t="t" r="r" b="b"/>
              <a:pathLst>
                <a:path w="2788539" h="2916174">
                  <a:moveTo>
                    <a:pt x="0" y="0"/>
                  </a:moveTo>
                  <a:lnTo>
                    <a:pt x="2788539" y="0"/>
                  </a:lnTo>
                  <a:lnTo>
                    <a:pt x="2788539" y="2916174"/>
                  </a:lnTo>
                  <a:lnTo>
                    <a:pt x="0" y="2916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t="-21" b="-20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1" name="Group 28">
            <a:extLst>
              <a:ext uri="{FF2B5EF4-FFF2-40B4-BE49-F238E27FC236}">
                <a16:creationId xmlns:a16="http://schemas.microsoft.com/office/drawing/2014/main" id="{7FA1879D-235E-31D6-EAE9-C704F925B90D}"/>
              </a:ext>
            </a:extLst>
          </p:cNvPr>
          <p:cNvGrpSpPr/>
          <p:nvPr/>
        </p:nvGrpSpPr>
        <p:grpSpPr>
          <a:xfrm>
            <a:off x="-293898" y="76678"/>
            <a:ext cx="5880469" cy="3087865"/>
            <a:chOff x="-263687" y="-212129"/>
            <a:chExt cx="7840624" cy="4117154"/>
          </a:xfrm>
        </p:grpSpPr>
        <p:grpSp>
          <p:nvGrpSpPr>
            <p:cNvPr id="52" name="Group 29">
              <a:extLst>
                <a:ext uri="{FF2B5EF4-FFF2-40B4-BE49-F238E27FC236}">
                  <a16:creationId xmlns:a16="http://schemas.microsoft.com/office/drawing/2014/main" id="{A41DDB02-CFE8-058B-9432-61C1A4F94187}"/>
                </a:ext>
              </a:extLst>
            </p:cNvPr>
            <p:cNvGrpSpPr/>
            <p:nvPr/>
          </p:nvGrpSpPr>
          <p:grpSpPr>
            <a:xfrm>
              <a:off x="1939078" y="246157"/>
              <a:ext cx="5612613" cy="3249103"/>
              <a:chOff x="0" y="0"/>
              <a:chExt cx="6453492" cy="3735883"/>
            </a:xfrm>
          </p:grpSpPr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7400B8F0-7EE5-3A3E-062C-709E76E921DB}"/>
                  </a:ext>
                </a:extLst>
              </p:cNvPr>
              <p:cNvSpPr/>
              <p:nvPr/>
            </p:nvSpPr>
            <p:spPr>
              <a:xfrm>
                <a:off x="0" y="0"/>
                <a:ext cx="6453505" cy="3735832"/>
              </a:xfrm>
              <a:custGeom>
                <a:avLst/>
                <a:gdLst/>
                <a:ahLst/>
                <a:cxnLst/>
                <a:rect l="l" t="t" r="r" b="b"/>
                <a:pathLst>
                  <a:path w="6453505" h="3735832">
                    <a:moveTo>
                      <a:pt x="4983861" y="0"/>
                    </a:moveTo>
                    <a:lnTo>
                      <a:pt x="1429639" y="0"/>
                    </a:lnTo>
                    <a:cubicBezTo>
                      <a:pt x="640080" y="0"/>
                      <a:pt x="0" y="625221"/>
                      <a:pt x="0" y="1470279"/>
                    </a:cubicBezTo>
                    <a:cubicBezTo>
                      <a:pt x="0" y="2090420"/>
                      <a:pt x="335534" y="2572004"/>
                      <a:pt x="820293" y="2795524"/>
                    </a:cubicBezTo>
                    <a:lnTo>
                      <a:pt x="820293" y="3735832"/>
                    </a:lnTo>
                    <a:lnTo>
                      <a:pt x="1791335" y="2928493"/>
                    </a:lnTo>
                    <a:lnTo>
                      <a:pt x="4983861" y="2928493"/>
                    </a:lnTo>
                    <a:cubicBezTo>
                      <a:pt x="5813425" y="2928493"/>
                      <a:pt x="6453505" y="2303272"/>
                      <a:pt x="6453505" y="1470152"/>
                    </a:cubicBezTo>
                    <a:cubicBezTo>
                      <a:pt x="6453505" y="625221"/>
                      <a:pt x="5813425" y="0"/>
                      <a:pt x="4983861" y="0"/>
                    </a:cubicBezTo>
                    <a:close/>
                  </a:path>
                </a:pathLst>
              </a:custGeom>
              <a:solidFill>
                <a:srgbClr val="A6B727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53" name="Group 31">
              <a:extLst>
                <a:ext uri="{FF2B5EF4-FFF2-40B4-BE49-F238E27FC236}">
                  <a16:creationId xmlns:a16="http://schemas.microsoft.com/office/drawing/2014/main" id="{46758F88-A33C-E10B-EC3D-D4052675CCBC}"/>
                </a:ext>
              </a:extLst>
            </p:cNvPr>
            <p:cNvGrpSpPr/>
            <p:nvPr/>
          </p:nvGrpSpPr>
          <p:grpSpPr>
            <a:xfrm>
              <a:off x="1939078" y="62365"/>
              <a:ext cx="5637859" cy="2738306"/>
              <a:chOff x="0" y="-66675"/>
              <a:chExt cx="6482520" cy="3148557"/>
            </a:xfrm>
          </p:grpSpPr>
          <p:sp>
            <p:nvSpPr>
              <p:cNvPr id="55" name="Freeform 32">
                <a:extLst>
                  <a:ext uri="{FF2B5EF4-FFF2-40B4-BE49-F238E27FC236}">
                    <a16:creationId xmlns:a16="http://schemas.microsoft.com/office/drawing/2014/main" id="{F5B572CB-5396-6928-1600-DC28541976E8}"/>
                  </a:ext>
                </a:extLst>
              </p:cNvPr>
              <p:cNvSpPr/>
              <p:nvPr/>
            </p:nvSpPr>
            <p:spPr>
              <a:xfrm>
                <a:off x="750541" y="704346"/>
                <a:ext cx="5731979" cy="2377536"/>
              </a:xfrm>
              <a:custGeom>
                <a:avLst/>
                <a:gdLst/>
                <a:ahLst/>
                <a:cxnLst/>
                <a:rect l="l" t="t" r="r" b="b"/>
                <a:pathLst>
                  <a:path w="6453489" h="2916145">
                    <a:moveTo>
                      <a:pt x="0" y="0"/>
                    </a:moveTo>
                    <a:lnTo>
                      <a:pt x="6453489" y="0"/>
                    </a:lnTo>
                    <a:lnTo>
                      <a:pt x="6453489" y="2916145"/>
                    </a:lnTo>
                    <a:lnTo>
                      <a:pt x="0" y="2916145"/>
                    </a:lnTo>
                    <a:close/>
                  </a:path>
                </a:pathLst>
              </a:custGeom>
              <a:blipFill>
                <a:blip r:embed="rId10">
                  <a:alphaModFix amt="0"/>
                </a:blip>
                <a:stretch>
                  <a:fillRect l="-7976" r="-7976"/>
                </a:stretch>
              </a:blip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6" name="TextBox 33">
                <a:extLst>
                  <a:ext uri="{FF2B5EF4-FFF2-40B4-BE49-F238E27FC236}">
                    <a16:creationId xmlns:a16="http://schemas.microsoft.com/office/drawing/2014/main" id="{D06CA491-14EB-4869-2F71-86DE28527D36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6453492" cy="298281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618"/>
                  </a:lnSpc>
                </a:pPr>
                <a:r>
                  <a:rPr lang="en-US" sz="3000" b="1">
                    <a:solidFill>
                      <a:srgbClr val="FFFFFF"/>
                    </a:solidFill>
                    <a:latin typeface="Source Han Sans JP Bold"/>
                    <a:ea typeface="Source Han Sans JP Bold"/>
                    <a:cs typeface="Source Han Sans JP Bold"/>
                    <a:sym typeface="Source Han Sans JP Bold"/>
                  </a:rPr>
                  <a:t>ロールプレイしよう！</a:t>
                </a:r>
              </a:p>
              <a:p>
                <a:pPr algn="ctr">
                  <a:lnSpc>
                    <a:spcPts val="4618"/>
                  </a:lnSpc>
                </a:pPr>
                <a:r>
                  <a:rPr lang="en-US" sz="3000" b="1">
                    <a:solidFill>
                      <a:srgbClr val="FFFFFF"/>
                    </a:solidFill>
                    <a:latin typeface="Source Han Sans JP Bold"/>
                    <a:ea typeface="Source Han Sans JP Bold"/>
                    <a:cs typeface="Source Han Sans JP Bold"/>
                    <a:sym typeface="Source Han Sans JP Bold"/>
                  </a:rPr>
                  <a:t>Let's roleplay</a:t>
                </a:r>
              </a:p>
            </p:txBody>
          </p:sp>
        </p:grp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537EF677-FF1E-1D25-54B0-448F319C1463}"/>
                </a:ext>
              </a:extLst>
            </p:cNvPr>
            <p:cNvSpPr/>
            <p:nvPr/>
          </p:nvSpPr>
          <p:spPr>
            <a:xfrm>
              <a:off x="-263687" y="-212129"/>
              <a:ext cx="2817000" cy="4117154"/>
            </a:xfrm>
            <a:custGeom>
              <a:avLst/>
              <a:gdLst/>
              <a:ahLst/>
              <a:cxnLst/>
              <a:rect l="l" t="t" r="r" b="b"/>
              <a:pathLst>
                <a:path w="2817000" h="4117154">
                  <a:moveTo>
                    <a:pt x="0" y="0"/>
                  </a:moveTo>
                  <a:lnTo>
                    <a:pt x="2817000" y="0"/>
                  </a:lnTo>
                  <a:lnTo>
                    <a:pt x="2817000" y="4117154"/>
                  </a:lnTo>
                  <a:lnTo>
                    <a:pt x="0" y="4117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98977" y="3852662"/>
            <a:ext cx="8177403" cy="4620292"/>
            <a:chOff x="0" y="0"/>
            <a:chExt cx="10903204" cy="61603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903204" cy="6160389"/>
            </a:xfrm>
            <a:custGeom>
              <a:avLst/>
              <a:gdLst/>
              <a:ahLst/>
              <a:cxnLst/>
              <a:rect l="l" t="t" r="r" b="b"/>
              <a:pathLst>
                <a:path w="10903204" h="6160389">
                  <a:moveTo>
                    <a:pt x="0" y="0"/>
                  </a:moveTo>
                  <a:lnTo>
                    <a:pt x="10903204" y="0"/>
                  </a:lnTo>
                  <a:lnTo>
                    <a:pt x="10903204" y="6160389"/>
                  </a:lnTo>
                  <a:lnTo>
                    <a:pt x="0" y="61603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560912" y="5727211"/>
            <a:ext cx="2135886" cy="2795778"/>
            <a:chOff x="0" y="0"/>
            <a:chExt cx="2847848" cy="372770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847848" cy="3727704"/>
            </a:xfrm>
            <a:custGeom>
              <a:avLst/>
              <a:gdLst/>
              <a:ahLst/>
              <a:cxnLst/>
              <a:rect l="l" t="t" r="r" b="b"/>
              <a:pathLst>
                <a:path w="2847848" h="3727704">
                  <a:moveTo>
                    <a:pt x="0" y="0"/>
                  </a:moveTo>
                  <a:lnTo>
                    <a:pt x="2847848" y="0"/>
                  </a:lnTo>
                  <a:lnTo>
                    <a:pt x="2847848" y="3727704"/>
                  </a:lnTo>
                  <a:lnTo>
                    <a:pt x="0" y="37277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" r="-5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0586" y="6469504"/>
            <a:ext cx="2330672" cy="1585912"/>
            <a:chOff x="0" y="0"/>
            <a:chExt cx="3107563" cy="21145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07563" cy="2114550"/>
            </a:xfrm>
            <a:custGeom>
              <a:avLst/>
              <a:gdLst/>
              <a:ahLst/>
              <a:cxnLst/>
              <a:rect l="l" t="t" r="r" b="b"/>
              <a:pathLst>
                <a:path w="3107563" h="2114550">
                  <a:moveTo>
                    <a:pt x="0" y="0"/>
                  </a:moveTo>
                  <a:lnTo>
                    <a:pt x="3107563" y="0"/>
                  </a:lnTo>
                  <a:lnTo>
                    <a:pt x="3107563" y="2114550"/>
                  </a:lnTo>
                  <a:lnTo>
                    <a:pt x="0" y="2114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62" b="-263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697200" y="6577575"/>
            <a:ext cx="1885950" cy="1283303"/>
            <a:chOff x="0" y="0"/>
            <a:chExt cx="2514600" cy="17110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14600" cy="1711071"/>
            </a:xfrm>
            <a:custGeom>
              <a:avLst/>
              <a:gdLst/>
              <a:ahLst/>
              <a:cxnLst/>
              <a:rect l="l" t="t" r="r" b="b"/>
              <a:pathLst>
                <a:path w="2514600" h="1711071">
                  <a:moveTo>
                    <a:pt x="0" y="0"/>
                  </a:moveTo>
                  <a:lnTo>
                    <a:pt x="2514600" y="0"/>
                  </a:lnTo>
                  <a:lnTo>
                    <a:pt x="2514600" y="1711071"/>
                  </a:lnTo>
                  <a:lnTo>
                    <a:pt x="0" y="1711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4" r="-9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45160" y="3687308"/>
            <a:ext cx="3900830" cy="2522296"/>
          </a:xfrm>
          <a:custGeom>
            <a:avLst/>
            <a:gdLst/>
            <a:ahLst/>
            <a:cxnLst/>
            <a:rect l="l" t="t" r="r" b="b"/>
            <a:pathLst>
              <a:path w="3900830" h="2522296">
                <a:moveTo>
                  <a:pt x="0" y="0"/>
                </a:moveTo>
                <a:lnTo>
                  <a:pt x="3900831" y="0"/>
                </a:lnTo>
                <a:lnTo>
                  <a:pt x="3900831" y="2522297"/>
                </a:lnTo>
                <a:lnTo>
                  <a:pt x="0" y="25222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0" r="-20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1" name="Freeform 11"/>
          <p:cNvSpPr/>
          <p:nvPr/>
        </p:nvSpPr>
        <p:spPr>
          <a:xfrm>
            <a:off x="14171743" y="3349342"/>
            <a:ext cx="3900754" cy="2605326"/>
          </a:xfrm>
          <a:custGeom>
            <a:avLst/>
            <a:gdLst/>
            <a:ahLst/>
            <a:cxnLst/>
            <a:rect l="l" t="t" r="r" b="b"/>
            <a:pathLst>
              <a:path w="3900754" h="2605326">
                <a:moveTo>
                  <a:pt x="0" y="0"/>
                </a:moveTo>
                <a:lnTo>
                  <a:pt x="3900754" y="0"/>
                </a:lnTo>
                <a:lnTo>
                  <a:pt x="3900754" y="2605326"/>
                </a:lnTo>
                <a:lnTo>
                  <a:pt x="0" y="26053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29" b="-29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2985652" y="6024143"/>
            <a:ext cx="2274189" cy="2719197"/>
            <a:chOff x="0" y="0"/>
            <a:chExt cx="3032252" cy="3625596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3032252" cy="3625596"/>
            </a:xfrm>
            <a:custGeom>
              <a:avLst/>
              <a:gdLst/>
              <a:ahLst/>
              <a:cxnLst/>
              <a:rect l="l" t="t" r="r" b="b"/>
              <a:pathLst>
                <a:path w="3032252" h="3625596">
                  <a:moveTo>
                    <a:pt x="3032252" y="0"/>
                  </a:moveTo>
                  <a:lnTo>
                    <a:pt x="0" y="0"/>
                  </a:lnTo>
                  <a:lnTo>
                    <a:pt x="0" y="3625596"/>
                  </a:lnTo>
                  <a:lnTo>
                    <a:pt x="3032252" y="3625596"/>
                  </a:lnTo>
                  <a:lnTo>
                    <a:pt x="3032252" y="0"/>
                  </a:lnTo>
                  <a:close/>
                </a:path>
              </a:pathLst>
            </a:custGeom>
            <a:blipFill>
              <a:blip r:embed="rId11"/>
              <a:stretch>
                <a:fillRect l="-1243" r="-1243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696760" y="4419600"/>
            <a:ext cx="1116235" cy="1057751"/>
            <a:chOff x="0" y="0"/>
            <a:chExt cx="1488313" cy="1410335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1488313" cy="1410335"/>
            </a:xfrm>
            <a:custGeom>
              <a:avLst/>
              <a:gdLst/>
              <a:ahLst/>
              <a:cxnLst/>
              <a:rect l="l" t="t" r="r" b="b"/>
              <a:pathLst>
                <a:path w="1488313" h="1410335">
                  <a:moveTo>
                    <a:pt x="1488313" y="0"/>
                  </a:moveTo>
                  <a:lnTo>
                    <a:pt x="0" y="0"/>
                  </a:lnTo>
                  <a:lnTo>
                    <a:pt x="0" y="1410335"/>
                  </a:lnTo>
                  <a:lnTo>
                    <a:pt x="1488313" y="1410335"/>
                  </a:lnTo>
                  <a:lnTo>
                    <a:pt x="1488313" y="0"/>
                  </a:lnTo>
                  <a:close/>
                </a:path>
              </a:pathLst>
            </a:custGeom>
            <a:blipFill>
              <a:blip r:embed="rId12"/>
              <a:stretch>
                <a:fillRect t="-199" b="-19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954489" y="4659078"/>
            <a:ext cx="799814" cy="662845"/>
            <a:chOff x="0" y="0"/>
            <a:chExt cx="1066419" cy="883793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1066419" cy="883793"/>
            </a:xfrm>
            <a:custGeom>
              <a:avLst/>
              <a:gdLst/>
              <a:ahLst/>
              <a:cxnLst/>
              <a:rect l="l" t="t" r="r" b="b"/>
              <a:pathLst>
                <a:path w="1066419" h="883793">
                  <a:moveTo>
                    <a:pt x="1066419" y="0"/>
                  </a:moveTo>
                  <a:lnTo>
                    <a:pt x="0" y="0"/>
                  </a:lnTo>
                  <a:lnTo>
                    <a:pt x="0" y="883793"/>
                  </a:lnTo>
                  <a:lnTo>
                    <a:pt x="1066419" y="883793"/>
                  </a:lnTo>
                  <a:lnTo>
                    <a:pt x="1066419" y="0"/>
                  </a:lnTo>
                  <a:close/>
                </a:path>
              </a:pathLst>
            </a:custGeom>
            <a:blipFill>
              <a:blip r:embed="rId13"/>
              <a:stretch>
                <a:fillRect t="-277" b="-275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25250" y="671027"/>
            <a:ext cx="17667608" cy="2310508"/>
            <a:chOff x="0" y="0"/>
            <a:chExt cx="23556811" cy="3080677"/>
          </a:xfrm>
        </p:grpSpPr>
        <p:sp>
          <p:nvSpPr>
            <p:cNvPr id="19" name="Freeform 19"/>
            <p:cNvSpPr/>
            <p:nvPr/>
          </p:nvSpPr>
          <p:spPr>
            <a:xfrm>
              <a:off x="8509" y="8509"/>
              <a:ext cx="23544022" cy="3067939"/>
            </a:xfrm>
            <a:custGeom>
              <a:avLst/>
              <a:gdLst/>
              <a:ahLst/>
              <a:cxnLst/>
              <a:rect l="l" t="t" r="r" b="b"/>
              <a:pathLst>
                <a:path w="23544022" h="3067939">
                  <a:moveTo>
                    <a:pt x="0" y="0"/>
                  </a:moveTo>
                  <a:lnTo>
                    <a:pt x="23544022" y="0"/>
                  </a:lnTo>
                  <a:lnTo>
                    <a:pt x="23544022" y="3067939"/>
                  </a:lnTo>
                  <a:lnTo>
                    <a:pt x="0" y="3067939"/>
                  </a:ln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0" y="0"/>
              <a:ext cx="23561041" cy="3084957"/>
            </a:xfrm>
            <a:custGeom>
              <a:avLst/>
              <a:gdLst/>
              <a:ahLst/>
              <a:cxnLst/>
              <a:rect l="l" t="t" r="r" b="b"/>
              <a:pathLst>
                <a:path w="23561041" h="3084957">
                  <a:moveTo>
                    <a:pt x="8509" y="0"/>
                  </a:moveTo>
                  <a:lnTo>
                    <a:pt x="23552531" y="0"/>
                  </a:lnTo>
                  <a:cubicBezTo>
                    <a:pt x="23557230" y="0"/>
                    <a:pt x="23561041" y="3810"/>
                    <a:pt x="23561041" y="8509"/>
                  </a:cubicBezTo>
                  <a:lnTo>
                    <a:pt x="23561041" y="3076448"/>
                  </a:lnTo>
                  <a:cubicBezTo>
                    <a:pt x="23561041" y="3081147"/>
                    <a:pt x="23557230" y="3084957"/>
                    <a:pt x="23552531" y="3084957"/>
                  </a:cubicBezTo>
                  <a:lnTo>
                    <a:pt x="8509" y="3084957"/>
                  </a:lnTo>
                  <a:cubicBezTo>
                    <a:pt x="3810" y="3084957"/>
                    <a:pt x="0" y="3081147"/>
                    <a:pt x="0" y="3076448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3076448"/>
                  </a:lnTo>
                  <a:lnTo>
                    <a:pt x="8509" y="3076448"/>
                  </a:lnTo>
                  <a:lnTo>
                    <a:pt x="8509" y="3067939"/>
                  </a:lnTo>
                  <a:lnTo>
                    <a:pt x="23552531" y="3067939"/>
                  </a:lnTo>
                  <a:lnTo>
                    <a:pt x="23552531" y="3076448"/>
                  </a:lnTo>
                  <a:lnTo>
                    <a:pt x="23544022" y="3076448"/>
                  </a:lnTo>
                  <a:lnTo>
                    <a:pt x="23544022" y="8509"/>
                  </a:lnTo>
                  <a:lnTo>
                    <a:pt x="23552531" y="8509"/>
                  </a:lnTo>
                  <a:lnTo>
                    <a:pt x="23552531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80810" y="859936"/>
            <a:ext cx="17556432" cy="179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1"/>
              </a:lnSpc>
            </a:pPr>
            <a:r>
              <a:rPr lang="en-US" sz="6480" b="1">
                <a:solidFill>
                  <a:srgbClr val="26262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はじめまして。　</a:t>
            </a:r>
          </a:p>
          <a:p>
            <a:pPr algn="ctr">
              <a:lnSpc>
                <a:spcPts val="6985"/>
              </a:lnSpc>
            </a:pPr>
            <a:r>
              <a:rPr lang="en-US" sz="6480" b="1">
                <a:solidFill>
                  <a:srgbClr val="26262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Hajimemashite! </a:t>
            </a:r>
          </a:p>
        </p:txBody>
      </p:sp>
      <p:sp>
        <p:nvSpPr>
          <p:cNvPr id="22" name="Freeform 22"/>
          <p:cNvSpPr/>
          <p:nvPr/>
        </p:nvSpPr>
        <p:spPr>
          <a:xfrm>
            <a:off x="9017327" y="3192523"/>
            <a:ext cx="2781767" cy="2129380"/>
          </a:xfrm>
          <a:custGeom>
            <a:avLst/>
            <a:gdLst/>
            <a:ahLst/>
            <a:cxnLst/>
            <a:rect l="l" t="t" r="r" b="b"/>
            <a:pathLst>
              <a:path w="2781767" h="2129380">
                <a:moveTo>
                  <a:pt x="0" y="0"/>
                </a:moveTo>
                <a:lnTo>
                  <a:pt x="2781767" y="0"/>
                </a:lnTo>
                <a:lnTo>
                  <a:pt x="2781767" y="2129380"/>
                </a:lnTo>
                <a:lnTo>
                  <a:pt x="0" y="21293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23" name="Group 23"/>
          <p:cNvGrpSpPr/>
          <p:nvPr/>
        </p:nvGrpSpPr>
        <p:grpSpPr>
          <a:xfrm>
            <a:off x="9428683" y="3192523"/>
            <a:ext cx="1959045" cy="1693831"/>
            <a:chOff x="0" y="0"/>
            <a:chExt cx="2612060" cy="2258441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612060" cy="2258438"/>
            </a:xfrm>
            <a:custGeom>
              <a:avLst/>
              <a:gdLst/>
              <a:ahLst/>
              <a:cxnLst/>
              <a:rect l="l" t="t" r="r" b="b"/>
              <a:pathLst>
                <a:path w="2612060" h="2258438">
                  <a:moveTo>
                    <a:pt x="0" y="0"/>
                  </a:moveTo>
                  <a:lnTo>
                    <a:pt x="2612060" y="0"/>
                  </a:lnTo>
                  <a:lnTo>
                    <a:pt x="2612060" y="2258438"/>
                  </a:lnTo>
                  <a:lnTo>
                    <a:pt x="0" y="2258438"/>
                  </a:lnTo>
                  <a:close/>
                </a:path>
              </a:pathLst>
            </a:custGeom>
            <a:blipFill>
              <a:blip r:embed="rId16">
                <a:alphaModFix amt="0"/>
              </a:blip>
              <a:stretch>
                <a:fillRect l="-60933" r="-60933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0"/>
              <a:ext cx="2612060" cy="22584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56"/>
                </a:lnSpc>
              </a:pPr>
              <a:r>
                <a:rPr lang="en-US" sz="2799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北京</a:t>
              </a:r>
            </a:p>
            <a:p>
              <a:pPr algn="ctr">
                <a:lnSpc>
                  <a:spcPts val="3356"/>
                </a:lnSpc>
              </a:pPr>
              <a:r>
                <a:rPr lang="en-US" sz="2799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ぺきん</a:t>
              </a:r>
            </a:p>
            <a:p>
              <a:pPr algn="ctr">
                <a:lnSpc>
                  <a:spcPts val="3358"/>
                </a:lnSpc>
              </a:pPr>
              <a:r>
                <a:rPr lang="en-US" sz="2799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Pekin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303890" y="8093526"/>
            <a:ext cx="3637693" cy="1835763"/>
            <a:chOff x="0" y="0"/>
            <a:chExt cx="4850257" cy="244768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850257" cy="2447671"/>
            </a:xfrm>
            <a:custGeom>
              <a:avLst/>
              <a:gdLst/>
              <a:ahLst/>
              <a:cxnLst/>
              <a:rect l="l" t="t" r="r" b="b"/>
              <a:pathLst>
                <a:path w="4850257" h="2447671">
                  <a:moveTo>
                    <a:pt x="549529" y="0"/>
                  </a:moveTo>
                  <a:lnTo>
                    <a:pt x="4300728" y="0"/>
                  </a:lnTo>
                  <a:cubicBezTo>
                    <a:pt x="4604258" y="0"/>
                    <a:pt x="4850257" y="245999"/>
                    <a:pt x="4850257" y="549529"/>
                  </a:cubicBezTo>
                  <a:lnTo>
                    <a:pt x="4850257" y="1898269"/>
                  </a:lnTo>
                  <a:cubicBezTo>
                    <a:pt x="4850257" y="2043938"/>
                    <a:pt x="4792345" y="2183765"/>
                    <a:pt x="4689348" y="2286762"/>
                  </a:cubicBezTo>
                  <a:cubicBezTo>
                    <a:pt x="4586351" y="2389759"/>
                    <a:pt x="4446524" y="2447671"/>
                    <a:pt x="4300855" y="2447671"/>
                  </a:cubicBezTo>
                  <a:lnTo>
                    <a:pt x="549529" y="2447671"/>
                  </a:lnTo>
                  <a:cubicBezTo>
                    <a:pt x="403733" y="2447671"/>
                    <a:pt x="264033" y="2389759"/>
                    <a:pt x="161036" y="2286762"/>
                  </a:cubicBezTo>
                  <a:cubicBezTo>
                    <a:pt x="58039" y="2183765"/>
                    <a:pt x="0" y="2043938"/>
                    <a:pt x="0" y="1898142"/>
                  </a:cubicBezTo>
                  <a:lnTo>
                    <a:pt x="0" y="549529"/>
                  </a:lnTo>
                  <a:cubicBezTo>
                    <a:pt x="0" y="403733"/>
                    <a:pt x="57912" y="264033"/>
                    <a:pt x="160909" y="160909"/>
                  </a:cubicBezTo>
                  <a:cubicBezTo>
                    <a:pt x="263906" y="57785"/>
                    <a:pt x="403733" y="0"/>
                    <a:pt x="549529" y="0"/>
                  </a:cubicBezTo>
                  <a:close/>
                </a:path>
              </a:pathLst>
            </a:custGeom>
            <a:solidFill>
              <a:srgbClr val="06476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303890" y="8093526"/>
            <a:ext cx="3637693" cy="1835763"/>
            <a:chOff x="0" y="0"/>
            <a:chExt cx="4850257" cy="244768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850255" cy="2447685"/>
            </a:xfrm>
            <a:custGeom>
              <a:avLst/>
              <a:gdLst/>
              <a:ahLst/>
              <a:cxnLst/>
              <a:rect l="l" t="t" r="r" b="b"/>
              <a:pathLst>
                <a:path w="4850255" h="2447685">
                  <a:moveTo>
                    <a:pt x="0" y="0"/>
                  </a:moveTo>
                  <a:lnTo>
                    <a:pt x="4850255" y="0"/>
                  </a:lnTo>
                  <a:lnTo>
                    <a:pt x="4850255" y="2447685"/>
                  </a:lnTo>
                  <a:lnTo>
                    <a:pt x="0" y="2447685"/>
                  </a:lnTo>
                  <a:close/>
                </a:path>
              </a:pathLst>
            </a:custGeom>
            <a:blipFill>
              <a:blip r:embed="rId16">
                <a:alphaModFix amt="0"/>
              </a:blip>
              <a:stretch>
                <a:fillRect l="-14748" r="-1474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0"/>
              <a:ext cx="4850257" cy="24476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138"/>
                </a:lnSpc>
              </a:pPr>
              <a:r>
                <a:rPr lang="en-US" sz="3448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Marco Polo</a:t>
              </a:r>
            </a:p>
            <a:p>
              <a:pPr algn="ctr">
                <a:lnSpc>
                  <a:spcPts val="4138"/>
                </a:lnSpc>
              </a:pPr>
              <a:r>
                <a:rPr lang="en-US" sz="3448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マルコ・ポーロ</a:t>
              </a:r>
            </a:p>
            <a:p>
              <a:pPr algn="ctr">
                <a:lnSpc>
                  <a:spcPts val="4138"/>
                </a:lnSpc>
              </a:pPr>
              <a:r>
                <a:rPr lang="en-US" sz="3448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Maruko pōro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841603" y="8093526"/>
            <a:ext cx="3637693" cy="1835763"/>
            <a:chOff x="0" y="0"/>
            <a:chExt cx="4850257" cy="244768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850257" cy="2447671"/>
            </a:xfrm>
            <a:custGeom>
              <a:avLst/>
              <a:gdLst/>
              <a:ahLst/>
              <a:cxnLst/>
              <a:rect l="l" t="t" r="r" b="b"/>
              <a:pathLst>
                <a:path w="4850257" h="2447671">
                  <a:moveTo>
                    <a:pt x="549529" y="0"/>
                  </a:moveTo>
                  <a:lnTo>
                    <a:pt x="4300728" y="0"/>
                  </a:lnTo>
                  <a:cubicBezTo>
                    <a:pt x="4604258" y="0"/>
                    <a:pt x="4850257" y="245999"/>
                    <a:pt x="4850257" y="549529"/>
                  </a:cubicBezTo>
                  <a:lnTo>
                    <a:pt x="4850257" y="1898269"/>
                  </a:lnTo>
                  <a:cubicBezTo>
                    <a:pt x="4850257" y="2043938"/>
                    <a:pt x="4792345" y="2183765"/>
                    <a:pt x="4689348" y="2286762"/>
                  </a:cubicBezTo>
                  <a:cubicBezTo>
                    <a:pt x="4586351" y="2389759"/>
                    <a:pt x="4446524" y="2447671"/>
                    <a:pt x="4300855" y="2447671"/>
                  </a:cubicBezTo>
                  <a:lnTo>
                    <a:pt x="549529" y="2447671"/>
                  </a:lnTo>
                  <a:cubicBezTo>
                    <a:pt x="403733" y="2447671"/>
                    <a:pt x="264033" y="2389759"/>
                    <a:pt x="161036" y="2286762"/>
                  </a:cubicBezTo>
                  <a:cubicBezTo>
                    <a:pt x="58039" y="2183765"/>
                    <a:pt x="0" y="2043938"/>
                    <a:pt x="0" y="1898142"/>
                  </a:cubicBezTo>
                  <a:lnTo>
                    <a:pt x="0" y="549529"/>
                  </a:lnTo>
                  <a:cubicBezTo>
                    <a:pt x="0" y="403733"/>
                    <a:pt x="57912" y="264033"/>
                    <a:pt x="160909" y="160909"/>
                  </a:cubicBezTo>
                  <a:cubicBezTo>
                    <a:pt x="263906" y="57785"/>
                    <a:pt x="403733" y="0"/>
                    <a:pt x="549529" y="0"/>
                  </a:cubicBezTo>
                  <a:close/>
                </a:path>
              </a:pathLst>
            </a:custGeom>
            <a:solidFill>
              <a:srgbClr val="A6B727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841603" y="8093526"/>
            <a:ext cx="3637693" cy="1835763"/>
            <a:chOff x="0" y="0"/>
            <a:chExt cx="4850257" cy="244768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850255" cy="2447685"/>
            </a:xfrm>
            <a:custGeom>
              <a:avLst/>
              <a:gdLst/>
              <a:ahLst/>
              <a:cxnLst/>
              <a:rect l="l" t="t" r="r" b="b"/>
              <a:pathLst>
                <a:path w="4850255" h="2447685">
                  <a:moveTo>
                    <a:pt x="0" y="0"/>
                  </a:moveTo>
                  <a:lnTo>
                    <a:pt x="4850255" y="0"/>
                  </a:lnTo>
                  <a:lnTo>
                    <a:pt x="4850255" y="2447685"/>
                  </a:lnTo>
                  <a:lnTo>
                    <a:pt x="0" y="2447685"/>
                  </a:lnTo>
                  <a:close/>
                </a:path>
              </a:pathLst>
            </a:custGeom>
            <a:blipFill>
              <a:blip r:embed="rId16">
                <a:alphaModFix amt="0"/>
              </a:blip>
              <a:stretch>
                <a:fillRect l="-14748" r="-1474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0"/>
              <a:ext cx="4850257" cy="24476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138"/>
                </a:lnSpc>
              </a:pPr>
              <a:r>
                <a:rPr lang="en-US" sz="3448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Mozart</a:t>
              </a:r>
            </a:p>
            <a:p>
              <a:pPr algn="ctr">
                <a:lnSpc>
                  <a:spcPts val="4138"/>
                </a:lnSpc>
              </a:pPr>
              <a:r>
                <a:rPr lang="en-US" sz="3448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モーツアルト</a:t>
              </a:r>
            </a:p>
            <a:p>
              <a:pPr algn="ctr">
                <a:lnSpc>
                  <a:spcPts val="4138"/>
                </a:lnSpc>
              </a:pPr>
              <a:r>
                <a:rPr lang="en-US" sz="3448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Mo- tsu a ru to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5039030" y="3003623"/>
            <a:ext cx="2431675" cy="2139877"/>
          </a:xfrm>
          <a:custGeom>
            <a:avLst/>
            <a:gdLst/>
            <a:ahLst/>
            <a:cxnLst/>
            <a:rect l="l" t="t" r="r" b="b"/>
            <a:pathLst>
              <a:path w="2431675" h="2139877">
                <a:moveTo>
                  <a:pt x="0" y="0"/>
                </a:moveTo>
                <a:lnTo>
                  <a:pt x="2431675" y="0"/>
                </a:lnTo>
                <a:lnTo>
                  <a:pt x="2431675" y="2139877"/>
                </a:lnTo>
                <a:lnTo>
                  <a:pt x="0" y="213987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7" name="Group 37"/>
          <p:cNvGrpSpPr/>
          <p:nvPr/>
        </p:nvGrpSpPr>
        <p:grpSpPr>
          <a:xfrm>
            <a:off x="5452415" y="3003623"/>
            <a:ext cx="1604905" cy="1702175"/>
            <a:chOff x="0" y="0"/>
            <a:chExt cx="2139874" cy="2269566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139874" cy="2269563"/>
            </a:xfrm>
            <a:custGeom>
              <a:avLst/>
              <a:gdLst/>
              <a:ahLst/>
              <a:cxnLst/>
              <a:rect l="l" t="t" r="r" b="b"/>
              <a:pathLst>
                <a:path w="2139874" h="2269563">
                  <a:moveTo>
                    <a:pt x="0" y="0"/>
                  </a:moveTo>
                  <a:lnTo>
                    <a:pt x="2139874" y="0"/>
                  </a:lnTo>
                  <a:lnTo>
                    <a:pt x="2139874" y="2269563"/>
                  </a:lnTo>
                  <a:lnTo>
                    <a:pt x="0" y="2269563"/>
                  </a:lnTo>
                  <a:close/>
                </a:path>
              </a:pathLst>
            </a:custGeom>
            <a:blipFill>
              <a:blip r:embed="rId16">
                <a:alphaModFix amt="0"/>
              </a:blip>
              <a:stretch>
                <a:fillRect l="-86079" r="-8607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0"/>
              <a:ext cx="2139874" cy="226956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56"/>
                </a:lnSpc>
              </a:pPr>
              <a:r>
                <a:rPr lang="en-US" sz="2799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Wien</a:t>
              </a:r>
            </a:p>
            <a:p>
              <a:pPr algn="ctr">
                <a:lnSpc>
                  <a:spcPts val="3356"/>
                </a:lnSpc>
              </a:pPr>
              <a:r>
                <a:rPr lang="en-US" sz="2799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ウィーン</a:t>
              </a:r>
            </a:p>
            <a:p>
              <a:pPr algn="ctr">
                <a:lnSpc>
                  <a:spcPts val="3358"/>
                </a:lnSpc>
              </a:pPr>
              <a:r>
                <a:rPr lang="en-US" sz="2799" b="1">
                  <a:solidFill>
                    <a:srgbClr val="FFFFFF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U~īn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165469" y="3852662"/>
            <a:ext cx="2395442" cy="2102006"/>
            <a:chOff x="0" y="0"/>
            <a:chExt cx="3193923" cy="280267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3193923" cy="2802636"/>
            </a:xfrm>
            <a:custGeom>
              <a:avLst/>
              <a:gdLst/>
              <a:ahLst/>
              <a:cxnLst/>
              <a:rect l="l" t="t" r="r" b="b"/>
              <a:pathLst>
                <a:path w="3193923" h="2802636">
                  <a:moveTo>
                    <a:pt x="0" y="0"/>
                  </a:moveTo>
                  <a:lnTo>
                    <a:pt x="3193923" y="0"/>
                  </a:lnTo>
                  <a:lnTo>
                    <a:pt x="3193923" y="2802636"/>
                  </a:lnTo>
                  <a:lnTo>
                    <a:pt x="0" y="2802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19" r="-19" b="-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4619418" y="3313690"/>
            <a:ext cx="2690812" cy="2690812"/>
            <a:chOff x="0" y="0"/>
            <a:chExt cx="3587750" cy="3587750"/>
          </a:xfrm>
        </p:grpSpPr>
        <p:sp>
          <p:nvSpPr>
            <p:cNvPr id="43" name="Freeform 43" descr="å­ä¾éã®é£è¡æ©æè¡ã®ã¤ã©ã¹ãï¼ä¿®å­¦æè¡ï¼"/>
            <p:cNvSpPr/>
            <p:nvPr/>
          </p:nvSpPr>
          <p:spPr>
            <a:xfrm>
              <a:off x="0" y="0"/>
              <a:ext cx="3587750" cy="3587750"/>
            </a:xfrm>
            <a:custGeom>
              <a:avLst/>
              <a:gdLst/>
              <a:ahLst/>
              <a:cxnLst/>
              <a:rect l="l" t="t" r="r" b="b"/>
              <a:pathLst>
                <a:path w="3587750" h="3587750">
                  <a:moveTo>
                    <a:pt x="0" y="0"/>
                  </a:moveTo>
                  <a:lnTo>
                    <a:pt x="3587750" y="0"/>
                  </a:lnTo>
                  <a:lnTo>
                    <a:pt x="3587750" y="3587750"/>
                  </a:lnTo>
                  <a:lnTo>
                    <a:pt x="0" y="358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1" name="Group 28">
            <a:extLst>
              <a:ext uri="{FF2B5EF4-FFF2-40B4-BE49-F238E27FC236}">
                <a16:creationId xmlns:a16="http://schemas.microsoft.com/office/drawing/2014/main" id="{DBE453A4-4BE3-7842-09F8-9AC6C31DEA8D}"/>
              </a:ext>
            </a:extLst>
          </p:cNvPr>
          <p:cNvGrpSpPr/>
          <p:nvPr/>
        </p:nvGrpSpPr>
        <p:grpSpPr>
          <a:xfrm>
            <a:off x="-293898" y="76678"/>
            <a:ext cx="5880469" cy="3087865"/>
            <a:chOff x="-263687" y="-212129"/>
            <a:chExt cx="7840624" cy="4117154"/>
          </a:xfrm>
        </p:grpSpPr>
        <p:grpSp>
          <p:nvGrpSpPr>
            <p:cNvPr id="52" name="Group 29">
              <a:extLst>
                <a:ext uri="{FF2B5EF4-FFF2-40B4-BE49-F238E27FC236}">
                  <a16:creationId xmlns:a16="http://schemas.microsoft.com/office/drawing/2014/main" id="{42639D5E-629A-CA04-75E2-749AA5290CF4}"/>
                </a:ext>
              </a:extLst>
            </p:cNvPr>
            <p:cNvGrpSpPr/>
            <p:nvPr/>
          </p:nvGrpSpPr>
          <p:grpSpPr>
            <a:xfrm>
              <a:off x="1939078" y="246157"/>
              <a:ext cx="5612613" cy="3249103"/>
              <a:chOff x="0" y="0"/>
              <a:chExt cx="6453492" cy="3735883"/>
            </a:xfrm>
          </p:grpSpPr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626022C2-2DBF-711D-906B-701E989D43D0}"/>
                  </a:ext>
                </a:extLst>
              </p:cNvPr>
              <p:cNvSpPr/>
              <p:nvPr/>
            </p:nvSpPr>
            <p:spPr>
              <a:xfrm>
                <a:off x="0" y="0"/>
                <a:ext cx="6453505" cy="3735832"/>
              </a:xfrm>
              <a:custGeom>
                <a:avLst/>
                <a:gdLst/>
                <a:ahLst/>
                <a:cxnLst/>
                <a:rect l="l" t="t" r="r" b="b"/>
                <a:pathLst>
                  <a:path w="6453505" h="3735832">
                    <a:moveTo>
                      <a:pt x="4983861" y="0"/>
                    </a:moveTo>
                    <a:lnTo>
                      <a:pt x="1429639" y="0"/>
                    </a:lnTo>
                    <a:cubicBezTo>
                      <a:pt x="640080" y="0"/>
                      <a:pt x="0" y="625221"/>
                      <a:pt x="0" y="1470279"/>
                    </a:cubicBezTo>
                    <a:cubicBezTo>
                      <a:pt x="0" y="2090420"/>
                      <a:pt x="335534" y="2572004"/>
                      <a:pt x="820293" y="2795524"/>
                    </a:cubicBezTo>
                    <a:lnTo>
                      <a:pt x="820293" y="3735832"/>
                    </a:lnTo>
                    <a:lnTo>
                      <a:pt x="1791335" y="2928493"/>
                    </a:lnTo>
                    <a:lnTo>
                      <a:pt x="4983861" y="2928493"/>
                    </a:lnTo>
                    <a:cubicBezTo>
                      <a:pt x="5813425" y="2928493"/>
                      <a:pt x="6453505" y="2303272"/>
                      <a:pt x="6453505" y="1470152"/>
                    </a:cubicBezTo>
                    <a:cubicBezTo>
                      <a:pt x="6453505" y="625221"/>
                      <a:pt x="5813425" y="0"/>
                      <a:pt x="4983861" y="0"/>
                    </a:cubicBezTo>
                    <a:close/>
                  </a:path>
                </a:pathLst>
              </a:custGeom>
              <a:solidFill>
                <a:srgbClr val="A6B727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53" name="Group 31">
              <a:extLst>
                <a:ext uri="{FF2B5EF4-FFF2-40B4-BE49-F238E27FC236}">
                  <a16:creationId xmlns:a16="http://schemas.microsoft.com/office/drawing/2014/main" id="{00329D03-44CA-7654-17A4-687575142ED7}"/>
                </a:ext>
              </a:extLst>
            </p:cNvPr>
            <p:cNvGrpSpPr/>
            <p:nvPr/>
          </p:nvGrpSpPr>
          <p:grpSpPr>
            <a:xfrm>
              <a:off x="1939078" y="62365"/>
              <a:ext cx="5637859" cy="2738306"/>
              <a:chOff x="0" y="-66675"/>
              <a:chExt cx="6482520" cy="3148557"/>
            </a:xfrm>
          </p:grpSpPr>
          <p:sp>
            <p:nvSpPr>
              <p:cNvPr id="55" name="Freeform 32">
                <a:extLst>
                  <a:ext uri="{FF2B5EF4-FFF2-40B4-BE49-F238E27FC236}">
                    <a16:creationId xmlns:a16="http://schemas.microsoft.com/office/drawing/2014/main" id="{F48817EC-B1B9-4695-7600-8AD5847BA910}"/>
                  </a:ext>
                </a:extLst>
              </p:cNvPr>
              <p:cNvSpPr/>
              <p:nvPr/>
            </p:nvSpPr>
            <p:spPr>
              <a:xfrm>
                <a:off x="750541" y="704346"/>
                <a:ext cx="5731979" cy="2377536"/>
              </a:xfrm>
              <a:custGeom>
                <a:avLst/>
                <a:gdLst/>
                <a:ahLst/>
                <a:cxnLst/>
                <a:rect l="l" t="t" r="r" b="b"/>
                <a:pathLst>
                  <a:path w="6453489" h="2916145">
                    <a:moveTo>
                      <a:pt x="0" y="0"/>
                    </a:moveTo>
                    <a:lnTo>
                      <a:pt x="6453489" y="0"/>
                    </a:lnTo>
                    <a:lnTo>
                      <a:pt x="6453489" y="2916145"/>
                    </a:lnTo>
                    <a:lnTo>
                      <a:pt x="0" y="2916145"/>
                    </a:lnTo>
                    <a:close/>
                  </a:path>
                </a:pathLst>
              </a:custGeom>
              <a:blipFill>
                <a:blip r:embed="rId16">
                  <a:alphaModFix amt="0"/>
                </a:blip>
                <a:stretch>
                  <a:fillRect l="-7976" r="-7976"/>
                </a:stretch>
              </a:blip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6" name="TextBox 33">
                <a:extLst>
                  <a:ext uri="{FF2B5EF4-FFF2-40B4-BE49-F238E27FC236}">
                    <a16:creationId xmlns:a16="http://schemas.microsoft.com/office/drawing/2014/main" id="{5384BD98-D667-534A-C63A-E76117A04284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6453492" cy="298281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618"/>
                  </a:lnSpc>
                </a:pPr>
                <a:r>
                  <a:rPr lang="en-US" sz="3000" b="1">
                    <a:solidFill>
                      <a:srgbClr val="FFFFFF"/>
                    </a:solidFill>
                    <a:latin typeface="Source Han Sans JP Bold"/>
                    <a:ea typeface="Source Han Sans JP Bold"/>
                    <a:cs typeface="Source Han Sans JP Bold"/>
                    <a:sym typeface="Source Han Sans JP Bold"/>
                  </a:rPr>
                  <a:t>ロールプレイしよう！</a:t>
                </a:r>
              </a:p>
              <a:p>
                <a:pPr algn="ctr">
                  <a:lnSpc>
                    <a:spcPts val="4618"/>
                  </a:lnSpc>
                </a:pPr>
                <a:r>
                  <a:rPr lang="en-US" sz="3000" b="1">
                    <a:solidFill>
                      <a:srgbClr val="FFFFFF"/>
                    </a:solidFill>
                    <a:latin typeface="Source Han Sans JP Bold"/>
                    <a:ea typeface="Source Han Sans JP Bold"/>
                    <a:cs typeface="Source Han Sans JP Bold"/>
                    <a:sym typeface="Source Han Sans JP Bold"/>
                  </a:rPr>
                  <a:t>Let's roleplay</a:t>
                </a:r>
              </a:p>
            </p:txBody>
          </p:sp>
        </p:grp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FE2F29CE-4F12-1CED-2080-424FE0ED6B04}"/>
                </a:ext>
              </a:extLst>
            </p:cNvPr>
            <p:cNvSpPr/>
            <p:nvPr/>
          </p:nvSpPr>
          <p:spPr>
            <a:xfrm>
              <a:off x="-263687" y="-212129"/>
              <a:ext cx="2817000" cy="4117154"/>
            </a:xfrm>
            <a:custGeom>
              <a:avLst/>
              <a:gdLst/>
              <a:ahLst/>
              <a:cxnLst/>
              <a:rect l="l" t="t" r="r" b="b"/>
              <a:pathLst>
                <a:path w="2817000" h="4117154">
                  <a:moveTo>
                    <a:pt x="0" y="0"/>
                  </a:moveTo>
                  <a:lnTo>
                    <a:pt x="2817000" y="0"/>
                  </a:lnTo>
                  <a:lnTo>
                    <a:pt x="2817000" y="4117154"/>
                  </a:lnTo>
                  <a:lnTo>
                    <a:pt x="0" y="4117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68357" y="3856863"/>
            <a:ext cx="4052792" cy="4048887"/>
            <a:chOff x="0" y="0"/>
            <a:chExt cx="5403723" cy="53985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03723" cy="5398516"/>
            </a:xfrm>
            <a:custGeom>
              <a:avLst/>
              <a:gdLst/>
              <a:ahLst/>
              <a:cxnLst/>
              <a:rect l="l" t="t" r="r" b="b"/>
              <a:pathLst>
                <a:path w="5403723" h="5398516">
                  <a:moveTo>
                    <a:pt x="0" y="0"/>
                  </a:moveTo>
                  <a:lnTo>
                    <a:pt x="5403723" y="0"/>
                  </a:lnTo>
                  <a:lnTo>
                    <a:pt x="5403723" y="5398516"/>
                  </a:lnTo>
                  <a:lnTo>
                    <a:pt x="0" y="5398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8" b="-4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735751" y="3983193"/>
            <a:ext cx="3776472" cy="4288726"/>
            <a:chOff x="0" y="0"/>
            <a:chExt cx="5035296" cy="571830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35296" cy="5718302"/>
            </a:xfrm>
            <a:custGeom>
              <a:avLst/>
              <a:gdLst/>
              <a:ahLst/>
              <a:cxnLst/>
              <a:rect l="l" t="t" r="r" b="b"/>
              <a:pathLst>
                <a:path w="5035296" h="5718302">
                  <a:moveTo>
                    <a:pt x="0" y="0"/>
                  </a:moveTo>
                  <a:lnTo>
                    <a:pt x="5035296" y="0"/>
                  </a:lnTo>
                  <a:lnTo>
                    <a:pt x="5035296" y="5718302"/>
                  </a:lnTo>
                  <a:lnTo>
                    <a:pt x="0" y="5718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7" r="-107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917" y="3164624"/>
            <a:ext cx="3872151" cy="2691127"/>
            <a:chOff x="0" y="0"/>
            <a:chExt cx="5162868" cy="3588169"/>
          </a:xfrm>
        </p:grpSpPr>
        <p:sp>
          <p:nvSpPr>
            <p:cNvPr id="7" name="Freeform 7"/>
            <p:cNvSpPr/>
            <p:nvPr/>
          </p:nvSpPr>
          <p:spPr>
            <a:xfrm>
              <a:off x="3" y="-44"/>
              <a:ext cx="5162870" cy="3588175"/>
            </a:xfrm>
            <a:custGeom>
              <a:avLst/>
              <a:gdLst/>
              <a:ahLst/>
              <a:cxnLst/>
              <a:rect l="l" t="t" r="r" b="b"/>
              <a:pathLst>
                <a:path w="5162870" h="3588175">
                  <a:moveTo>
                    <a:pt x="4706363" y="3588175"/>
                  </a:moveTo>
                  <a:lnTo>
                    <a:pt x="3647818" y="3176441"/>
                  </a:lnTo>
                  <a:cubicBezTo>
                    <a:pt x="2436873" y="3530263"/>
                    <a:pt x="1006599" y="3233591"/>
                    <a:pt x="343786" y="2491149"/>
                  </a:cubicBezTo>
                  <a:cubicBezTo>
                    <a:pt x="-319027" y="1748707"/>
                    <a:pt x="2283" y="803446"/>
                    <a:pt x="1086228" y="307384"/>
                  </a:cubicBezTo>
                  <a:cubicBezTo>
                    <a:pt x="2170173" y="-188678"/>
                    <a:pt x="3661915" y="-73362"/>
                    <a:pt x="4532627" y="574084"/>
                  </a:cubicBezTo>
                  <a:cubicBezTo>
                    <a:pt x="5403339" y="1221530"/>
                    <a:pt x="5367906" y="2188762"/>
                    <a:pt x="4450839" y="2809030"/>
                  </a:cubicBezTo>
                  <a:close/>
                </a:path>
              </a:pathLst>
            </a:custGeom>
            <a:blipFill>
              <a:blip r:embed="rId5"/>
              <a:stretch>
                <a:fillRect t="-21941" b="-21943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58648" y="3150346"/>
            <a:ext cx="3900707" cy="2719797"/>
          </a:xfrm>
          <a:custGeom>
            <a:avLst/>
            <a:gdLst/>
            <a:ahLst/>
            <a:cxnLst/>
            <a:rect l="l" t="t" r="r" b="b"/>
            <a:pathLst>
              <a:path w="3900707" h="2719797">
                <a:moveTo>
                  <a:pt x="0" y="0"/>
                </a:moveTo>
                <a:lnTo>
                  <a:pt x="3900707" y="0"/>
                </a:lnTo>
                <a:lnTo>
                  <a:pt x="3900707" y="2719797"/>
                </a:lnTo>
                <a:lnTo>
                  <a:pt x="0" y="27197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21" b="-21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9" name="Group 9"/>
          <p:cNvGrpSpPr/>
          <p:nvPr/>
        </p:nvGrpSpPr>
        <p:grpSpPr>
          <a:xfrm>
            <a:off x="14548790" y="3021273"/>
            <a:ext cx="3576647" cy="2734018"/>
            <a:chOff x="0" y="0"/>
            <a:chExt cx="4768863" cy="3645357"/>
          </a:xfrm>
        </p:grpSpPr>
        <p:sp>
          <p:nvSpPr>
            <p:cNvPr id="10" name="Freeform 10" descr="æçããããç¶ããã®ã¤ã©ã¹ã"/>
            <p:cNvSpPr/>
            <p:nvPr/>
          </p:nvSpPr>
          <p:spPr>
            <a:xfrm>
              <a:off x="7" y="56"/>
              <a:ext cx="4768863" cy="3645352"/>
            </a:xfrm>
            <a:custGeom>
              <a:avLst/>
              <a:gdLst/>
              <a:ahLst/>
              <a:cxnLst/>
              <a:rect l="l" t="t" r="r" b="b"/>
              <a:pathLst>
                <a:path w="4768863" h="3645352">
                  <a:moveTo>
                    <a:pt x="591051" y="3645352"/>
                  </a:moveTo>
                  <a:lnTo>
                    <a:pt x="755770" y="2870906"/>
                  </a:lnTo>
                  <a:cubicBezTo>
                    <a:pt x="-144406" y="2282769"/>
                    <a:pt x="-259087" y="1317950"/>
                    <a:pt x="512184" y="641929"/>
                  </a:cubicBezTo>
                  <a:cubicBezTo>
                    <a:pt x="1262500" y="-34092"/>
                    <a:pt x="2623051" y="-200081"/>
                    <a:pt x="3655307" y="258516"/>
                  </a:cubicBezTo>
                  <a:cubicBezTo>
                    <a:pt x="4687563" y="717113"/>
                    <a:pt x="5078723" y="1650182"/>
                    <a:pt x="4501254" y="2414087"/>
                  </a:cubicBezTo>
                  <a:cubicBezTo>
                    <a:pt x="3948804" y="3177992"/>
                    <a:pt x="2658484" y="3522797"/>
                    <a:pt x="1520310" y="3210758"/>
                  </a:cubicBezTo>
                  <a:close/>
                </a:path>
              </a:pathLst>
            </a:custGeom>
            <a:blipFill>
              <a:blip r:embed="rId8"/>
              <a:stretch>
                <a:fillRect t="-15411" b="-1540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539198" y="3006928"/>
            <a:ext cx="3596192" cy="2762631"/>
          </a:xfrm>
          <a:custGeom>
            <a:avLst/>
            <a:gdLst/>
            <a:ahLst/>
            <a:cxnLst/>
            <a:rect l="l" t="t" r="r" b="b"/>
            <a:pathLst>
              <a:path w="3596192" h="2762631">
                <a:moveTo>
                  <a:pt x="0" y="0"/>
                </a:moveTo>
                <a:lnTo>
                  <a:pt x="3596192" y="0"/>
                </a:lnTo>
                <a:lnTo>
                  <a:pt x="3596192" y="2762631"/>
                </a:lnTo>
                <a:lnTo>
                  <a:pt x="0" y="27626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106" b="-106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2" name="Group 12"/>
          <p:cNvGrpSpPr/>
          <p:nvPr/>
        </p:nvGrpSpPr>
        <p:grpSpPr>
          <a:xfrm>
            <a:off x="7147617" y="4013597"/>
            <a:ext cx="3685413" cy="3021806"/>
            <a:chOff x="0" y="0"/>
            <a:chExt cx="4913884" cy="40290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13884" cy="4029075"/>
            </a:xfrm>
            <a:custGeom>
              <a:avLst/>
              <a:gdLst/>
              <a:ahLst/>
              <a:cxnLst/>
              <a:rect l="l" t="t" r="r" b="b"/>
              <a:pathLst>
                <a:path w="4913884" h="4029075">
                  <a:moveTo>
                    <a:pt x="0" y="0"/>
                  </a:moveTo>
                  <a:lnTo>
                    <a:pt x="4913884" y="0"/>
                  </a:lnTo>
                  <a:lnTo>
                    <a:pt x="4913884" y="4029075"/>
                  </a:lnTo>
                  <a:lnTo>
                    <a:pt x="0" y="402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4" r="-2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25250" y="671027"/>
            <a:ext cx="17667608" cy="2310508"/>
            <a:chOff x="0" y="0"/>
            <a:chExt cx="23556811" cy="3080677"/>
          </a:xfrm>
        </p:grpSpPr>
        <p:sp>
          <p:nvSpPr>
            <p:cNvPr id="15" name="Freeform 15"/>
            <p:cNvSpPr/>
            <p:nvPr/>
          </p:nvSpPr>
          <p:spPr>
            <a:xfrm>
              <a:off x="8509" y="8509"/>
              <a:ext cx="23544022" cy="3067939"/>
            </a:xfrm>
            <a:custGeom>
              <a:avLst/>
              <a:gdLst/>
              <a:ahLst/>
              <a:cxnLst/>
              <a:rect l="l" t="t" r="r" b="b"/>
              <a:pathLst>
                <a:path w="23544022" h="3067939">
                  <a:moveTo>
                    <a:pt x="0" y="0"/>
                  </a:moveTo>
                  <a:lnTo>
                    <a:pt x="23544022" y="0"/>
                  </a:lnTo>
                  <a:lnTo>
                    <a:pt x="23544022" y="3067939"/>
                  </a:lnTo>
                  <a:lnTo>
                    <a:pt x="0" y="3067939"/>
                  </a:ln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23561041" cy="3084957"/>
            </a:xfrm>
            <a:custGeom>
              <a:avLst/>
              <a:gdLst/>
              <a:ahLst/>
              <a:cxnLst/>
              <a:rect l="l" t="t" r="r" b="b"/>
              <a:pathLst>
                <a:path w="23561041" h="3084957">
                  <a:moveTo>
                    <a:pt x="8509" y="0"/>
                  </a:moveTo>
                  <a:lnTo>
                    <a:pt x="23552531" y="0"/>
                  </a:lnTo>
                  <a:cubicBezTo>
                    <a:pt x="23557230" y="0"/>
                    <a:pt x="23561041" y="3810"/>
                    <a:pt x="23561041" y="8509"/>
                  </a:cubicBezTo>
                  <a:lnTo>
                    <a:pt x="23561041" y="3076448"/>
                  </a:lnTo>
                  <a:cubicBezTo>
                    <a:pt x="23561041" y="3081147"/>
                    <a:pt x="23557230" y="3084957"/>
                    <a:pt x="23552531" y="3084957"/>
                  </a:cubicBezTo>
                  <a:lnTo>
                    <a:pt x="8509" y="3084957"/>
                  </a:lnTo>
                  <a:cubicBezTo>
                    <a:pt x="3810" y="3084957"/>
                    <a:pt x="0" y="3081147"/>
                    <a:pt x="0" y="3076448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3076448"/>
                  </a:lnTo>
                  <a:lnTo>
                    <a:pt x="8509" y="3076448"/>
                  </a:lnTo>
                  <a:lnTo>
                    <a:pt x="8509" y="3067939"/>
                  </a:lnTo>
                  <a:lnTo>
                    <a:pt x="23552531" y="3067939"/>
                  </a:lnTo>
                  <a:lnTo>
                    <a:pt x="23552531" y="3076448"/>
                  </a:lnTo>
                  <a:lnTo>
                    <a:pt x="23544022" y="3076448"/>
                  </a:lnTo>
                  <a:lnTo>
                    <a:pt x="23544022" y="8509"/>
                  </a:lnTo>
                  <a:lnTo>
                    <a:pt x="23552531" y="8509"/>
                  </a:lnTo>
                  <a:lnTo>
                    <a:pt x="23552531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36426" y="966618"/>
            <a:ext cx="17556432" cy="1795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1"/>
              </a:lnSpc>
            </a:pPr>
            <a:r>
              <a:rPr lang="en-US" sz="6480" b="1">
                <a:solidFill>
                  <a:srgbClr val="26262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はじめまして。　</a:t>
            </a:r>
          </a:p>
          <a:p>
            <a:pPr algn="ctr">
              <a:lnSpc>
                <a:spcPts val="6985"/>
              </a:lnSpc>
            </a:pPr>
            <a:r>
              <a:rPr lang="en-US" sz="6480" b="1">
                <a:solidFill>
                  <a:srgbClr val="262626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Hajimemashite! 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680104" y="8073628"/>
            <a:ext cx="9156802" cy="1862947"/>
            <a:chOff x="0" y="0"/>
            <a:chExt cx="12209069" cy="248393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2209018" cy="2483866"/>
            </a:xfrm>
            <a:custGeom>
              <a:avLst/>
              <a:gdLst/>
              <a:ahLst/>
              <a:cxnLst/>
              <a:rect l="l" t="t" r="r" b="b"/>
              <a:pathLst>
                <a:path w="12209018" h="2483866">
                  <a:moveTo>
                    <a:pt x="218313" y="0"/>
                  </a:moveTo>
                  <a:lnTo>
                    <a:pt x="11990832" y="0"/>
                  </a:lnTo>
                  <a:cubicBezTo>
                    <a:pt x="12048744" y="0"/>
                    <a:pt x="12104243" y="22987"/>
                    <a:pt x="12145137" y="63881"/>
                  </a:cubicBezTo>
                  <a:cubicBezTo>
                    <a:pt x="12186031" y="104775"/>
                    <a:pt x="12209018" y="160401"/>
                    <a:pt x="12209018" y="218186"/>
                  </a:cubicBezTo>
                  <a:lnTo>
                    <a:pt x="12209018" y="2265680"/>
                  </a:lnTo>
                  <a:cubicBezTo>
                    <a:pt x="12209018" y="2323592"/>
                    <a:pt x="12186031" y="2379091"/>
                    <a:pt x="12145137" y="2419985"/>
                  </a:cubicBezTo>
                  <a:cubicBezTo>
                    <a:pt x="12104243" y="2460879"/>
                    <a:pt x="12048617" y="2483866"/>
                    <a:pt x="11990832" y="2483866"/>
                  </a:cubicBezTo>
                  <a:lnTo>
                    <a:pt x="218313" y="2483866"/>
                  </a:lnTo>
                  <a:cubicBezTo>
                    <a:pt x="160401" y="2483866"/>
                    <a:pt x="104902" y="2460879"/>
                    <a:pt x="64008" y="2419985"/>
                  </a:cubicBezTo>
                  <a:cubicBezTo>
                    <a:pt x="23114" y="2379091"/>
                    <a:pt x="0" y="2323592"/>
                    <a:pt x="0" y="2265680"/>
                  </a:cubicBezTo>
                  <a:lnTo>
                    <a:pt x="0" y="218313"/>
                  </a:lnTo>
                  <a:cubicBezTo>
                    <a:pt x="0" y="160401"/>
                    <a:pt x="22987" y="104902"/>
                    <a:pt x="63881" y="63881"/>
                  </a:cubicBezTo>
                  <a:cubicBezTo>
                    <a:pt x="104775" y="22860"/>
                    <a:pt x="160401" y="0"/>
                    <a:pt x="218313" y="0"/>
                  </a:cubicBezTo>
                  <a:close/>
                </a:path>
              </a:pathLst>
            </a:custGeom>
            <a:solidFill>
              <a:srgbClr val="A6B727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80104" y="8073628"/>
            <a:ext cx="9156802" cy="1862947"/>
            <a:chOff x="0" y="0"/>
            <a:chExt cx="12209069" cy="248393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209073" cy="2483932"/>
            </a:xfrm>
            <a:custGeom>
              <a:avLst/>
              <a:gdLst/>
              <a:ahLst/>
              <a:cxnLst/>
              <a:rect l="l" t="t" r="r" b="b"/>
              <a:pathLst>
                <a:path w="12209073" h="2483932">
                  <a:moveTo>
                    <a:pt x="0" y="0"/>
                  </a:moveTo>
                  <a:lnTo>
                    <a:pt x="12209073" y="0"/>
                  </a:lnTo>
                  <a:lnTo>
                    <a:pt x="12209073" y="2483932"/>
                  </a:lnTo>
                  <a:lnTo>
                    <a:pt x="0" y="2483932"/>
                  </a:lnTo>
                  <a:close/>
                </a:path>
              </a:pathLst>
            </a:custGeom>
            <a:blipFill>
              <a:blip r:embed="rId12">
                <a:alphaModFix amt="0"/>
              </a:blip>
              <a:stretch>
                <a:fillRect t="-45773" b="-45773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12209069" cy="248393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058"/>
                </a:lnSpc>
              </a:pPr>
              <a:r>
                <a:rPr lang="en-US" sz="25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ナミ</a:t>
              </a:r>
            </a:p>
            <a:p>
              <a:pPr algn="ctr">
                <a:lnSpc>
                  <a:spcPts val="3058"/>
                </a:lnSpc>
              </a:pPr>
              <a:r>
                <a:rPr lang="en-US" sz="25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Nami</a:t>
              </a:r>
            </a:p>
            <a:p>
              <a:pPr algn="ctr">
                <a:lnSpc>
                  <a:spcPts val="3058"/>
                </a:lnSpc>
              </a:pPr>
              <a:r>
                <a:rPr lang="en-US" sz="25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東の海（イーストブルー）ココヤシ村</a:t>
              </a:r>
            </a:p>
            <a:p>
              <a:pPr algn="ctr">
                <a:lnSpc>
                  <a:spcPts val="3898"/>
                </a:lnSpc>
              </a:pPr>
              <a:r>
                <a:rPr lang="en-US" sz="32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Higashi no Umi（East Blue）Kokoyashi mura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243614" y="8073628"/>
            <a:ext cx="7486650" cy="1820751"/>
            <a:chOff x="0" y="0"/>
            <a:chExt cx="9982200" cy="242766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982200" cy="2427605"/>
            </a:xfrm>
            <a:custGeom>
              <a:avLst/>
              <a:gdLst/>
              <a:ahLst/>
              <a:cxnLst/>
              <a:rect l="l" t="t" r="r" b="b"/>
              <a:pathLst>
                <a:path w="9982200" h="2427605">
                  <a:moveTo>
                    <a:pt x="266954" y="0"/>
                  </a:moveTo>
                  <a:lnTo>
                    <a:pt x="9715246" y="0"/>
                  </a:lnTo>
                  <a:cubicBezTo>
                    <a:pt x="9862693" y="0"/>
                    <a:pt x="9982200" y="119507"/>
                    <a:pt x="9982200" y="266954"/>
                  </a:cubicBezTo>
                  <a:lnTo>
                    <a:pt x="9982200" y="2160651"/>
                  </a:lnTo>
                  <a:cubicBezTo>
                    <a:pt x="9982200" y="2308098"/>
                    <a:pt x="9862693" y="2427605"/>
                    <a:pt x="9715246" y="2427605"/>
                  </a:cubicBezTo>
                  <a:lnTo>
                    <a:pt x="266954" y="2427605"/>
                  </a:lnTo>
                  <a:cubicBezTo>
                    <a:pt x="119507" y="2427732"/>
                    <a:pt x="0" y="2308098"/>
                    <a:pt x="0" y="2160651"/>
                  </a:cubicBezTo>
                  <a:lnTo>
                    <a:pt x="0" y="266954"/>
                  </a:lnTo>
                  <a:cubicBezTo>
                    <a:pt x="0" y="119507"/>
                    <a:pt x="119507" y="0"/>
                    <a:pt x="266954" y="0"/>
                  </a:cubicBezTo>
                  <a:close/>
                </a:path>
              </a:pathLst>
            </a:custGeom>
            <a:solidFill>
              <a:srgbClr val="06476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243614" y="8073628"/>
            <a:ext cx="7486650" cy="1820751"/>
            <a:chOff x="0" y="0"/>
            <a:chExt cx="9982200" cy="242766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982200" cy="2427672"/>
            </a:xfrm>
            <a:custGeom>
              <a:avLst/>
              <a:gdLst/>
              <a:ahLst/>
              <a:cxnLst/>
              <a:rect l="l" t="t" r="r" b="b"/>
              <a:pathLst>
                <a:path w="9982200" h="2427672">
                  <a:moveTo>
                    <a:pt x="0" y="0"/>
                  </a:moveTo>
                  <a:lnTo>
                    <a:pt x="9982200" y="0"/>
                  </a:lnTo>
                  <a:lnTo>
                    <a:pt x="9982200" y="2427672"/>
                  </a:lnTo>
                  <a:lnTo>
                    <a:pt x="0" y="2427672"/>
                  </a:lnTo>
                  <a:close/>
                </a:path>
              </a:pathLst>
            </a:custGeom>
            <a:blipFill>
              <a:blip r:embed="rId12">
                <a:alphaModFix amt="0"/>
              </a:blip>
              <a:stretch>
                <a:fillRect t="-30119" b="-3011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0"/>
              <a:ext cx="9982200" cy="24276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179"/>
                </a:lnSpc>
              </a:pPr>
              <a:r>
                <a:rPr lang="en-US" sz="26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サンジ</a:t>
              </a:r>
            </a:p>
            <a:p>
              <a:pPr algn="ctr">
                <a:lnSpc>
                  <a:spcPts val="3179"/>
                </a:lnSpc>
              </a:pPr>
              <a:r>
                <a:rPr lang="en-US" sz="26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Sanji</a:t>
              </a:r>
            </a:p>
            <a:p>
              <a:pPr algn="ctr">
                <a:lnSpc>
                  <a:spcPts val="3179"/>
                </a:lnSpc>
              </a:pPr>
              <a:r>
                <a:rPr lang="en-US" sz="26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北の海（ノースブルー）ジェルマ王国</a:t>
              </a:r>
            </a:p>
            <a:p>
              <a:pPr algn="ctr">
                <a:lnSpc>
                  <a:spcPts val="3179"/>
                </a:lnSpc>
              </a:pPr>
              <a:r>
                <a:rPr lang="en-US" sz="26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Kita no umi （North blue）Jeruma ōkoku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-293898" y="76678"/>
            <a:ext cx="5880469" cy="3087865"/>
            <a:chOff x="-263687" y="-212129"/>
            <a:chExt cx="7840624" cy="4117154"/>
          </a:xfrm>
        </p:grpSpPr>
        <p:grpSp>
          <p:nvGrpSpPr>
            <p:cNvPr id="29" name="Group 29"/>
            <p:cNvGrpSpPr/>
            <p:nvPr/>
          </p:nvGrpSpPr>
          <p:grpSpPr>
            <a:xfrm>
              <a:off x="1939078" y="246157"/>
              <a:ext cx="5612613" cy="3249103"/>
              <a:chOff x="0" y="0"/>
              <a:chExt cx="6453492" cy="3735883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6453505" cy="3735832"/>
              </a:xfrm>
              <a:custGeom>
                <a:avLst/>
                <a:gdLst/>
                <a:ahLst/>
                <a:cxnLst/>
                <a:rect l="l" t="t" r="r" b="b"/>
                <a:pathLst>
                  <a:path w="6453505" h="3735832">
                    <a:moveTo>
                      <a:pt x="4983861" y="0"/>
                    </a:moveTo>
                    <a:lnTo>
                      <a:pt x="1429639" y="0"/>
                    </a:lnTo>
                    <a:cubicBezTo>
                      <a:pt x="640080" y="0"/>
                      <a:pt x="0" y="625221"/>
                      <a:pt x="0" y="1470279"/>
                    </a:cubicBezTo>
                    <a:cubicBezTo>
                      <a:pt x="0" y="2090420"/>
                      <a:pt x="335534" y="2572004"/>
                      <a:pt x="820293" y="2795524"/>
                    </a:cubicBezTo>
                    <a:lnTo>
                      <a:pt x="820293" y="3735832"/>
                    </a:lnTo>
                    <a:lnTo>
                      <a:pt x="1791335" y="2928493"/>
                    </a:lnTo>
                    <a:lnTo>
                      <a:pt x="4983861" y="2928493"/>
                    </a:lnTo>
                    <a:cubicBezTo>
                      <a:pt x="5813425" y="2928493"/>
                      <a:pt x="6453505" y="2303272"/>
                      <a:pt x="6453505" y="1470152"/>
                    </a:cubicBezTo>
                    <a:cubicBezTo>
                      <a:pt x="6453505" y="625221"/>
                      <a:pt x="5813425" y="0"/>
                      <a:pt x="4983861" y="0"/>
                    </a:cubicBezTo>
                    <a:close/>
                  </a:path>
                </a:pathLst>
              </a:custGeom>
              <a:solidFill>
                <a:srgbClr val="A6B727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1939078" y="62365"/>
              <a:ext cx="5637859" cy="2738306"/>
              <a:chOff x="0" y="-66675"/>
              <a:chExt cx="6482520" cy="31485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750541" y="704346"/>
                <a:ext cx="5731979" cy="2377536"/>
              </a:xfrm>
              <a:custGeom>
                <a:avLst/>
                <a:gdLst/>
                <a:ahLst/>
                <a:cxnLst/>
                <a:rect l="l" t="t" r="r" b="b"/>
                <a:pathLst>
                  <a:path w="6453489" h="2916145">
                    <a:moveTo>
                      <a:pt x="0" y="0"/>
                    </a:moveTo>
                    <a:lnTo>
                      <a:pt x="6453489" y="0"/>
                    </a:lnTo>
                    <a:lnTo>
                      <a:pt x="6453489" y="2916145"/>
                    </a:lnTo>
                    <a:lnTo>
                      <a:pt x="0" y="2916145"/>
                    </a:lnTo>
                    <a:close/>
                  </a:path>
                </a:pathLst>
              </a:custGeom>
              <a:blipFill>
                <a:blip r:embed="rId12">
                  <a:alphaModFix amt="0"/>
                </a:blip>
                <a:stretch>
                  <a:fillRect l="-7976" r="-7976"/>
                </a:stretch>
              </a:blip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66675"/>
                <a:ext cx="6453492" cy="2982815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4618"/>
                  </a:lnSpc>
                </a:pPr>
                <a:r>
                  <a:rPr lang="en-US" sz="3000" b="1">
                    <a:solidFill>
                      <a:srgbClr val="FFFFFF"/>
                    </a:solidFill>
                    <a:latin typeface="Source Han Sans JP Bold"/>
                    <a:ea typeface="Source Han Sans JP Bold"/>
                    <a:cs typeface="Source Han Sans JP Bold"/>
                    <a:sym typeface="Source Han Sans JP Bold"/>
                  </a:rPr>
                  <a:t>ロールプレイしよう！</a:t>
                </a:r>
              </a:p>
              <a:p>
                <a:pPr algn="ctr">
                  <a:lnSpc>
                    <a:spcPts val="4618"/>
                  </a:lnSpc>
                </a:pPr>
                <a:r>
                  <a:rPr lang="en-US" sz="3000" b="1">
                    <a:solidFill>
                      <a:srgbClr val="FFFFFF"/>
                    </a:solidFill>
                    <a:latin typeface="Source Han Sans JP Bold"/>
                    <a:ea typeface="Source Han Sans JP Bold"/>
                    <a:cs typeface="Source Han Sans JP Bold"/>
                    <a:sym typeface="Source Han Sans JP Bold"/>
                  </a:rPr>
                  <a:t>Let's roleplay</a:t>
                </a:r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-263687" y="-212129"/>
              <a:ext cx="2817000" cy="4117154"/>
            </a:xfrm>
            <a:custGeom>
              <a:avLst/>
              <a:gdLst/>
              <a:ahLst/>
              <a:cxnLst/>
              <a:rect l="l" t="t" r="r" b="b"/>
              <a:pathLst>
                <a:path w="2817000" h="4117154">
                  <a:moveTo>
                    <a:pt x="0" y="0"/>
                  </a:moveTo>
                  <a:lnTo>
                    <a:pt x="2817000" y="0"/>
                  </a:lnTo>
                  <a:lnTo>
                    <a:pt x="2817000" y="4117154"/>
                  </a:lnTo>
                  <a:lnTo>
                    <a:pt x="0" y="4117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76789" y="-662816"/>
            <a:ext cx="18964751" cy="11612594"/>
            <a:chOff x="0" y="0"/>
            <a:chExt cx="25286335" cy="154834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86336" cy="15483460"/>
            </a:xfrm>
            <a:custGeom>
              <a:avLst/>
              <a:gdLst/>
              <a:ahLst/>
              <a:cxnLst/>
              <a:rect l="l" t="t" r="r" b="b"/>
              <a:pathLst>
                <a:path w="25286336" h="15483460">
                  <a:moveTo>
                    <a:pt x="0" y="0"/>
                  </a:moveTo>
                  <a:lnTo>
                    <a:pt x="25286336" y="0"/>
                  </a:lnTo>
                  <a:lnTo>
                    <a:pt x="25286336" y="15483460"/>
                  </a:lnTo>
                  <a:lnTo>
                    <a:pt x="0" y="15483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437" b="-4437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3764280" y="6003312"/>
            <a:ext cx="725643" cy="280902"/>
          </a:xfrm>
          <a:custGeom>
            <a:avLst/>
            <a:gdLst/>
            <a:ahLst/>
            <a:cxnLst/>
            <a:rect l="l" t="t" r="r" b="b"/>
            <a:pathLst>
              <a:path w="725643" h="280902">
                <a:moveTo>
                  <a:pt x="0" y="0"/>
                </a:moveTo>
                <a:lnTo>
                  <a:pt x="725643" y="0"/>
                </a:lnTo>
                <a:lnTo>
                  <a:pt x="725643" y="280902"/>
                </a:lnTo>
                <a:lnTo>
                  <a:pt x="0" y="280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22" b="-325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" name="Freeform 5"/>
          <p:cNvSpPr/>
          <p:nvPr/>
        </p:nvSpPr>
        <p:spPr>
          <a:xfrm>
            <a:off x="7459713" y="783450"/>
            <a:ext cx="8823770" cy="8936736"/>
          </a:xfrm>
          <a:custGeom>
            <a:avLst/>
            <a:gdLst/>
            <a:ahLst/>
            <a:cxnLst/>
            <a:rect l="l" t="t" r="r" b="b"/>
            <a:pathLst>
              <a:path w="8823770" h="8936736">
                <a:moveTo>
                  <a:pt x="0" y="0"/>
                </a:moveTo>
                <a:lnTo>
                  <a:pt x="8823770" y="0"/>
                </a:lnTo>
                <a:lnTo>
                  <a:pt x="8823770" y="8936736"/>
                </a:lnTo>
                <a:lnTo>
                  <a:pt x="0" y="89367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" name="TextBox 6"/>
          <p:cNvSpPr txBox="1"/>
          <p:nvPr/>
        </p:nvSpPr>
        <p:spPr>
          <a:xfrm>
            <a:off x="7531618" y="2482406"/>
            <a:ext cx="8673551" cy="6962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はじめまして。</a:t>
            </a:r>
          </a:p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 Hajimemashite.</a:t>
            </a:r>
          </a:p>
          <a:p>
            <a:pPr algn="ctr">
              <a:lnSpc>
                <a:spcPts val="3240"/>
              </a:lnSpc>
            </a:pPr>
            <a:endParaRPr lang="en-US" sz="2700" b="1">
              <a:solidFill>
                <a:srgbClr val="00000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Q: おなまえは　なんですか？</a:t>
            </a:r>
          </a:p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Onamae wa Nan desu ka?</a:t>
            </a:r>
          </a:p>
          <a:p>
            <a:pPr algn="ctr">
              <a:lnSpc>
                <a:spcPts val="3240"/>
              </a:lnSpc>
            </a:pPr>
            <a:endParaRPr lang="en-US" sz="2700" b="1">
              <a:solidFill>
                <a:srgbClr val="00000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Q: しゅっしんは　どこですか？</a:t>
            </a:r>
          </a:p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Shusshin wa doko desu ka?</a:t>
            </a:r>
          </a:p>
          <a:p>
            <a:pPr algn="ctr">
              <a:lnSpc>
                <a:spcPts val="3240"/>
              </a:lnSpc>
            </a:pPr>
            <a:endParaRPr lang="en-US" sz="2700" b="1">
              <a:solidFill>
                <a:srgbClr val="00000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Q: どこに　すんでいますか？</a:t>
            </a:r>
          </a:p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Doko ni sundeimasu ka？</a:t>
            </a:r>
          </a:p>
          <a:p>
            <a:pPr algn="ctr">
              <a:lnSpc>
                <a:spcPts val="3240"/>
              </a:lnSpc>
            </a:pPr>
            <a:endParaRPr lang="en-US" sz="2700" b="1">
              <a:solidFill>
                <a:srgbClr val="00000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Q: しゅみは　なんですか？</a:t>
            </a:r>
          </a:p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Shumi wa Nan desu ka?</a:t>
            </a:r>
          </a:p>
          <a:p>
            <a:pPr algn="ctr">
              <a:lnSpc>
                <a:spcPts val="3240"/>
              </a:lnSpc>
            </a:pPr>
            <a:endParaRPr lang="en-US" sz="2700" b="1">
              <a:solidFill>
                <a:srgbClr val="000000"/>
              </a:solidFill>
              <a:latin typeface="Century Gothic Paneuropean Bold"/>
              <a:ea typeface="Century Gothic Paneuropean Bold"/>
              <a:cs typeface="Century Gothic Paneuropean Bold"/>
              <a:sym typeface="Century Gothic Paneuropean Bold"/>
            </a:endParaRPr>
          </a:p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よろしく　おねがいします。</a:t>
            </a:r>
          </a:p>
          <a:p>
            <a:pPr algn="ctr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Yoroshiku onegaishimasu.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39388" y="377923"/>
            <a:ext cx="6858000" cy="1487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7200" b="1">
                <a:solidFill>
                  <a:srgbClr val="F4AAEE"/>
                </a:solidFill>
                <a:latin typeface="Arimo Bold"/>
                <a:ea typeface="Arimo Bold"/>
                <a:cs typeface="Arimo Bold"/>
                <a:sym typeface="Arimo Bold"/>
              </a:rPr>
              <a:t>今日のまとめ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5286335" cy="142235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86336" cy="14223564"/>
            </a:xfrm>
            <a:custGeom>
              <a:avLst/>
              <a:gdLst/>
              <a:ahLst/>
              <a:cxnLst/>
              <a:rect l="l" t="t" r="r" b="b"/>
              <a:pathLst>
                <a:path w="25286336" h="14223564">
                  <a:moveTo>
                    <a:pt x="0" y="0"/>
                  </a:moveTo>
                  <a:lnTo>
                    <a:pt x="25286336" y="0"/>
                  </a:lnTo>
                  <a:lnTo>
                    <a:pt x="25286336" y="14223564"/>
                  </a:lnTo>
                  <a:lnTo>
                    <a:pt x="0" y="14223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259" b="-925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4260562" y="5944926"/>
            <a:ext cx="725643" cy="280902"/>
          </a:xfrm>
          <a:custGeom>
            <a:avLst/>
            <a:gdLst/>
            <a:ahLst/>
            <a:cxnLst/>
            <a:rect l="l" t="t" r="r" b="b"/>
            <a:pathLst>
              <a:path w="725643" h="280902">
                <a:moveTo>
                  <a:pt x="0" y="0"/>
                </a:moveTo>
                <a:lnTo>
                  <a:pt x="725643" y="0"/>
                </a:lnTo>
                <a:lnTo>
                  <a:pt x="725643" y="280902"/>
                </a:lnTo>
                <a:lnTo>
                  <a:pt x="0" y="2809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22" b="-325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" name="Freeform 5"/>
          <p:cNvSpPr/>
          <p:nvPr/>
        </p:nvSpPr>
        <p:spPr>
          <a:xfrm>
            <a:off x="5462226" y="1626556"/>
            <a:ext cx="12098560" cy="6205918"/>
          </a:xfrm>
          <a:custGeom>
            <a:avLst/>
            <a:gdLst/>
            <a:ahLst/>
            <a:cxnLst/>
            <a:rect l="l" t="t" r="r" b="b"/>
            <a:pathLst>
              <a:path w="12098560" h="6205918">
                <a:moveTo>
                  <a:pt x="0" y="0"/>
                </a:moveTo>
                <a:lnTo>
                  <a:pt x="12098559" y="0"/>
                </a:lnTo>
                <a:lnTo>
                  <a:pt x="12098559" y="6205918"/>
                </a:lnTo>
                <a:lnTo>
                  <a:pt x="0" y="62059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" name="TextBox 6"/>
          <p:cNvSpPr txBox="1"/>
          <p:nvPr/>
        </p:nvSpPr>
        <p:spPr>
          <a:xfrm>
            <a:off x="5561152" y="1991055"/>
            <a:ext cx="11900706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9"/>
              </a:lnSpc>
            </a:pPr>
            <a:r>
              <a:rPr lang="en-US" sz="4500">
                <a:solidFill>
                  <a:srgbClr val="000000"/>
                </a:solidFill>
                <a:latin typeface="じゆうちょうフォント"/>
                <a:ea typeface="じゆうちょうフォント"/>
                <a:cs typeface="じゆうちょうフォント"/>
                <a:sym typeface="じゆうちょうフォント"/>
              </a:rPr>
              <a:t>今日のレッスンは　じこしょうかいだよ！</a:t>
            </a:r>
          </a:p>
          <a:p>
            <a:pPr algn="ctr">
              <a:lnSpc>
                <a:spcPts val="5399"/>
              </a:lnSpc>
            </a:pPr>
            <a:r>
              <a:rPr lang="en-US" sz="4500">
                <a:solidFill>
                  <a:srgbClr val="000000"/>
                </a:solidFill>
                <a:latin typeface="じゆうちょうフォント"/>
                <a:ea typeface="じゆうちょうフォント"/>
                <a:cs typeface="じゆうちょうフォント"/>
                <a:sym typeface="じゆうちょうフォント"/>
              </a:rPr>
              <a:t>Today's lesson is self-introduction! </a:t>
            </a:r>
          </a:p>
          <a:p>
            <a:pPr algn="ctr">
              <a:lnSpc>
                <a:spcPts val="5399"/>
              </a:lnSpc>
            </a:pPr>
            <a:r>
              <a:rPr lang="en-US" sz="4500" b="1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今天的课程是自我介绍！</a:t>
            </a:r>
          </a:p>
          <a:p>
            <a:pPr algn="ctr">
              <a:lnSpc>
                <a:spcPts val="5400"/>
              </a:lnSpc>
            </a:pPr>
            <a:endParaRPr lang="en-US" sz="4500">
              <a:solidFill>
                <a:srgbClr val="000000"/>
              </a:solidFill>
              <a:latin typeface="Century Gothic Paneuropean"/>
              <a:ea typeface="Century Gothic Paneuropean"/>
              <a:cs typeface="Century Gothic Paneuropean"/>
              <a:sym typeface="Century Gothic Paneuropean"/>
            </a:endParaRPr>
          </a:p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なまえ Name 名字</a:t>
            </a:r>
          </a:p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しゅっしん Hometown 出身地</a:t>
            </a:r>
          </a:p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すんでいるところ Where I live 现在住的地方</a:t>
            </a:r>
          </a:p>
          <a:p>
            <a:pPr algn="ctr">
              <a:lnSpc>
                <a:spcPts val="5400"/>
              </a:lnSpc>
            </a:pPr>
            <a:r>
              <a:rPr lang="en-US" sz="4500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しゅみ Hobbies 爱好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22760" y="3446050"/>
            <a:ext cx="4748689" cy="6106763"/>
            <a:chOff x="0" y="0"/>
            <a:chExt cx="6331585" cy="81423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31585" cy="8142351"/>
            </a:xfrm>
            <a:custGeom>
              <a:avLst/>
              <a:gdLst/>
              <a:ahLst/>
              <a:cxnLst/>
              <a:rect l="l" t="t" r="r" b="b"/>
              <a:pathLst>
                <a:path w="6331585" h="8142351">
                  <a:moveTo>
                    <a:pt x="0" y="0"/>
                  </a:moveTo>
                  <a:lnTo>
                    <a:pt x="6331585" y="0"/>
                  </a:lnTo>
                  <a:lnTo>
                    <a:pt x="6331585" y="8142351"/>
                  </a:lnTo>
                  <a:lnTo>
                    <a:pt x="0" y="8142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96" b="-3296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882050" y="626849"/>
            <a:ext cx="15080932" cy="2309774"/>
            <a:chOff x="0" y="0"/>
            <a:chExt cx="20107910" cy="3079699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0107910" cy="3079699"/>
              <a:chOff x="0" y="0"/>
              <a:chExt cx="20107910" cy="307969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8509" y="8509"/>
                <a:ext cx="20095211" cy="3067050"/>
              </a:xfrm>
              <a:custGeom>
                <a:avLst/>
                <a:gdLst/>
                <a:ahLst/>
                <a:cxnLst/>
                <a:rect l="l" t="t" r="r" b="b"/>
                <a:pathLst>
                  <a:path w="20095211" h="3067050">
                    <a:moveTo>
                      <a:pt x="0" y="0"/>
                    </a:moveTo>
                    <a:lnTo>
                      <a:pt x="20095211" y="0"/>
                    </a:lnTo>
                    <a:lnTo>
                      <a:pt x="20095211" y="3067050"/>
                    </a:lnTo>
                    <a:lnTo>
                      <a:pt x="0" y="3067050"/>
                    </a:lnTo>
                    <a:close/>
                  </a:path>
                </a:pathLst>
              </a:custGeom>
              <a:solidFill>
                <a:srgbClr val="EDF0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20112228" cy="3084068"/>
              </a:xfrm>
              <a:custGeom>
                <a:avLst/>
                <a:gdLst/>
                <a:ahLst/>
                <a:cxnLst/>
                <a:rect l="l" t="t" r="r" b="b"/>
                <a:pathLst>
                  <a:path w="20112228" h="3084068">
                    <a:moveTo>
                      <a:pt x="8509" y="0"/>
                    </a:moveTo>
                    <a:lnTo>
                      <a:pt x="20103720" y="0"/>
                    </a:lnTo>
                    <a:cubicBezTo>
                      <a:pt x="20108419" y="0"/>
                      <a:pt x="20112228" y="3810"/>
                      <a:pt x="20112228" y="8509"/>
                    </a:cubicBezTo>
                    <a:lnTo>
                      <a:pt x="20112228" y="3075559"/>
                    </a:lnTo>
                    <a:cubicBezTo>
                      <a:pt x="20112228" y="3080258"/>
                      <a:pt x="20108419" y="3084068"/>
                      <a:pt x="20103720" y="3084068"/>
                    </a:cubicBezTo>
                    <a:lnTo>
                      <a:pt x="8509" y="3084068"/>
                    </a:lnTo>
                    <a:cubicBezTo>
                      <a:pt x="3810" y="3084068"/>
                      <a:pt x="0" y="3080258"/>
                      <a:pt x="0" y="3075559"/>
                    </a:cubicBezTo>
                    <a:lnTo>
                      <a:pt x="0" y="8509"/>
                    </a:lnTo>
                    <a:cubicBezTo>
                      <a:pt x="0" y="3810"/>
                      <a:pt x="3810" y="0"/>
                      <a:pt x="8509" y="0"/>
                    </a:cubicBezTo>
                    <a:moveTo>
                      <a:pt x="8509" y="16891"/>
                    </a:moveTo>
                    <a:lnTo>
                      <a:pt x="8509" y="8509"/>
                    </a:lnTo>
                    <a:lnTo>
                      <a:pt x="17018" y="8509"/>
                    </a:lnTo>
                    <a:lnTo>
                      <a:pt x="17018" y="3075559"/>
                    </a:lnTo>
                    <a:lnTo>
                      <a:pt x="8509" y="3075559"/>
                    </a:lnTo>
                    <a:lnTo>
                      <a:pt x="8509" y="3067050"/>
                    </a:lnTo>
                    <a:lnTo>
                      <a:pt x="20103720" y="3067050"/>
                    </a:lnTo>
                    <a:lnTo>
                      <a:pt x="20103720" y="3075559"/>
                    </a:lnTo>
                    <a:lnTo>
                      <a:pt x="20095211" y="3075559"/>
                    </a:lnTo>
                    <a:lnTo>
                      <a:pt x="20095211" y="8509"/>
                    </a:lnTo>
                    <a:lnTo>
                      <a:pt x="20103720" y="8509"/>
                    </a:lnTo>
                    <a:lnTo>
                      <a:pt x="20103720" y="17018"/>
                    </a:lnTo>
                    <a:lnTo>
                      <a:pt x="8509" y="17018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348464"/>
              <a:ext cx="20107910" cy="24589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20"/>
                </a:lnSpc>
              </a:pPr>
              <a:r>
                <a:rPr lang="en-US" sz="6600" b="1">
                  <a:solidFill>
                    <a:srgbClr val="262626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Q:おなまえは　なんですか？</a:t>
              </a:r>
            </a:p>
            <a:p>
              <a:pPr algn="ctr">
                <a:lnSpc>
                  <a:spcPts val="7126"/>
                </a:lnSpc>
              </a:pPr>
              <a:r>
                <a:rPr lang="en-US" sz="6600" b="1">
                  <a:solidFill>
                    <a:srgbClr val="262626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　Onamae wa nandesu ka?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26265" y="4038355"/>
            <a:ext cx="5952512" cy="4232024"/>
            <a:chOff x="0" y="0"/>
            <a:chExt cx="7936683" cy="56426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936683" cy="5642699"/>
            </a:xfrm>
            <a:custGeom>
              <a:avLst/>
              <a:gdLst/>
              <a:ahLst/>
              <a:cxnLst/>
              <a:rect l="l" t="t" r="r" b="b"/>
              <a:pathLst>
                <a:path w="7936683" h="5642699">
                  <a:moveTo>
                    <a:pt x="0" y="0"/>
                  </a:moveTo>
                  <a:lnTo>
                    <a:pt x="7936683" y="0"/>
                  </a:lnTo>
                  <a:lnTo>
                    <a:pt x="7936683" y="5642699"/>
                  </a:lnTo>
                  <a:lnTo>
                    <a:pt x="0" y="5642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134" r="-113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75703" y="2097449"/>
              <a:ext cx="6252711" cy="1447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ナナです。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Nana desu.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945246" y="4038355"/>
            <a:ext cx="5952563" cy="3726209"/>
            <a:chOff x="0" y="0"/>
            <a:chExt cx="7936751" cy="49682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936751" cy="4968278"/>
            </a:xfrm>
            <a:custGeom>
              <a:avLst/>
              <a:gdLst/>
              <a:ahLst/>
              <a:cxnLst/>
              <a:rect l="l" t="t" r="r" b="b"/>
              <a:pathLst>
                <a:path w="7936751" h="4968278">
                  <a:moveTo>
                    <a:pt x="0" y="0"/>
                  </a:moveTo>
                  <a:lnTo>
                    <a:pt x="7936751" y="0"/>
                  </a:lnTo>
                  <a:lnTo>
                    <a:pt x="7936751" y="4968278"/>
                  </a:lnTo>
                  <a:lnTo>
                    <a:pt x="0" y="4968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97" b="-97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82110" y="1760239"/>
              <a:ext cx="6172530" cy="1447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ロッキーです。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Rocky desu.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478778" y="9121337"/>
            <a:ext cx="5466469" cy="1165663"/>
            <a:chOff x="0" y="0"/>
            <a:chExt cx="7288625" cy="1554218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288625" cy="1554218"/>
              <a:chOff x="0" y="0"/>
              <a:chExt cx="17993840" cy="383698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7614" y="10601"/>
                <a:ext cx="17982475" cy="3821226"/>
              </a:xfrm>
              <a:custGeom>
                <a:avLst/>
                <a:gdLst/>
                <a:ahLst/>
                <a:cxnLst/>
                <a:rect l="l" t="t" r="r" b="b"/>
                <a:pathLst>
                  <a:path w="17982475" h="3821226">
                    <a:moveTo>
                      <a:pt x="0" y="0"/>
                    </a:moveTo>
                    <a:lnTo>
                      <a:pt x="17982476" y="0"/>
                    </a:lnTo>
                    <a:lnTo>
                      <a:pt x="17982476" y="3821226"/>
                    </a:lnTo>
                    <a:lnTo>
                      <a:pt x="0" y="3821226"/>
                    </a:lnTo>
                    <a:close/>
                  </a:path>
                </a:pathLst>
              </a:custGeom>
              <a:solidFill>
                <a:srgbClr val="EDF0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0"/>
                <a:ext cx="17998157" cy="3841354"/>
              </a:xfrm>
              <a:custGeom>
                <a:avLst/>
                <a:gdLst/>
                <a:ahLst/>
                <a:cxnLst/>
                <a:rect l="l" t="t" r="r" b="b"/>
                <a:pathLst>
                  <a:path w="17998157" h="3841354">
                    <a:moveTo>
                      <a:pt x="7614" y="0"/>
                    </a:moveTo>
                    <a:lnTo>
                      <a:pt x="17990090" y="0"/>
                    </a:lnTo>
                    <a:cubicBezTo>
                      <a:pt x="17994348" y="0"/>
                      <a:pt x="17998157" y="4747"/>
                      <a:pt x="17998157" y="10601"/>
                    </a:cubicBezTo>
                    <a:lnTo>
                      <a:pt x="17998157" y="3831827"/>
                    </a:lnTo>
                    <a:cubicBezTo>
                      <a:pt x="17998157" y="3837544"/>
                      <a:pt x="17994348" y="3841354"/>
                      <a:pt x="17990090" y="3841354"/>
                    </a:cubicBezTo>
                    <a:lnTo>
                      <a:pt x="7614" y="3841354"/>
                    </a:lnTo>
                    <a:cubicBezTo>
                      <a:pt x="3409" y="3841354"/>
                      <a:pt x="0" y="3837544"/>
                      <a:pt x="0" y="3831827"/>
                    </a:cubicBezTo>
                    <a:lnTo>
                      <a:pt x="0" y="10601"/>
                    </a:lnTo>
                    <a:cubicBezTo>
                      <a:pt x="0" y="4747"/>
                      <a:pt x="3409" y="0"/>
                      <a:pt x="7614" y="0"/>
                    </a:cubicBezTo>
                    <a:moveTo>
                      <a:pt x="7614" y="21044"/>
                    </a:moveTo>
                    <a:lnTo>
                      <a:pt x="7614" y="10601"/>
                    </a:lnTo>
                    <a:lnTo>
                      <a:pt x="15229" y="10601"/>
                    </a:lnTo>
                    <a:lnTo>
                      <a:pt x="15229" y="3831827"/>
                    </a:lnTo>
                    <a:lnTo>
                      <a:pt x="7614" y="3831827"/>
                    </a:lnTo>
                    <a:lnTo>
                      <a:pt x="7614" y="3821226"/>
                    </a:lnTo>
                    <a:lnTo>
                      <a:pt x="17990090" y="3821226"/>
                    </a:lnTo>
                    <a:lnTo>
                      <a:pt x="17990090" y="3831827"/>
                    </a:lnTo>
                    <a:lnTo>
                      <a:pt x="17982476" y="3831827"/>
                    </a:lnTo>
                    <a:lnTo>
                      <a:pt x="17982476" y="10601"/>
                    </a:lnTo>
                    <a:lnTo>
                      <a:pt x="17990090" y="10601"/>
                    </a:lnTo>
                    <a:lnTo>
                      <a:pt x="17990090" y="21203"/>
                    </a:lnTo>
                    <a:lnTo>
                      <a:pt x="7614" y="2120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167564"/>
              <a:ext cx="7288625" cy="1219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What is your name?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你叫什么名字？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95968" y="5464645"/>
            <a:ext cx="4116514" cy="4116514"/>
            <a:chOff x="0" y="0"/>
            <a:chExt cx="5488686" cy="5488686"/>
          </a:xfrm>
        </p:grpSpPr>
        <p:sp>
          <p:nvSpPr>
            <p:cNvPr id="3" name="Freeform 3" descr="æ¡æãã¦ããé»äººç·æ§ã¨ç½äººç·æ§ã®ã¤ã©ã¹ã"/>
            <p:cNvSpPr/>
            <p:nvPr/>
          </p:nvSpPr>
          <p:spPr>
            <a:xfrm>
              <a:off x="0" y="0"/>
              <a:ext cx="5488686" cy="5488686"/>
            </a:xfrm>
            <a:custGeom>
              <a:avLst/>
              <a:gdLst/>
              <a:ahLst/>
              <a:cxnLst/>
              <a:rect l="l" t="t" r="r" b="b"/>
              <a:pathLst>
                <a:path w="5488686" h="5488686">
                  <a:moveTo>
                    <a:pt x="0" y="0"/>
                  </a:moveTo>
                  <a:lnTo>
                    <a:pt x="5488686" y="0"/>
                  </a:lnTo>
                  <a:lnTo>
                    <a:pt x="5488686" y="5488686"/>
                  </a:lnTo>
                  <a:lnTo>
                    <a:pt x="0" y="54886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082341" y="2124427"/>
            <a:ext cx="7143750" cy="3543300"/>
            <a:chOff x="0" y="0"/>
            <a:chExt cx="9525000" cy="4724400"/>
          </a:xfrm>
        </p:grpSpPr>
        <p:sp>
          <p:nvSpPr>
            <p:cNvPr id="5" name="Freeform 5" descr="â "/>
            <p:cNvSpPr/>
            <p:nvPr/>
          </p:nvSpPr>
          <p:spPr>
            <a:xfrm>
              <a:off x="0" y="0"/>
              <a:ext cx="9525000" cy="4724400"/>
            </a:xfrm>
            <a:custGeom>
              <a:avLst/>
              <a:gdLst/>
              <a:ahLst/>
              <a:cxnLst/>
              <a:rect l="l" t="t" r="r" b="b"/>
              <a:pathLst>
                <a:path w="9525000" h="4724400">
                  <a:moveTo>
                    <a:pt x="0" y="0"/>
                  </a:moveTo>
                  <a:lnTo>
                    <a:pt x="9525000" y="0"/>
                  </a:lnTo>
                  <a:lnTo>
                    <a:pt x="9525000" y="4724400"/>
                  </a:lnTo>
                  <a:lnTo>
                    <a:pt x="0" y="4724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78778" y="9121337"/>
            <a:ext cx="5466469" cy="1165705"/>
            <a:chOff x="0" y="0"/>
            <a:chExt cx="7288625" cy="1554273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7288625" cy="1554273"/>
              <a:chOff x="0" y="0"/>
              <a:chExt cx="17993840" cy="383712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7614" y="10602"/>
                <a:ext cx="17982475" cy="3821362"/>
              </a:xfrm>
              <a:custGeom>
                <a:avLst/>
                <a:gdLst/>
                <a:ahLst/>
                <a:cxnLst/>
                <a:rect l="l" t="t" r="r" b="b"/>
                <a:pathLst>
                  <a:path w="17982475" h="3821362">
                    <a:moveTo>
                      <a:pt x="0" y="0"/>
                    </a:moveTo>
                    <a:lnTo>
                      <a:pt x="17982476" y="0"/>
                    </a:lnTo>
                    <a:lnTo>
                      <a:pt x="17982476" y="3821361"/>
                    </a:lnTo>
                    <a:lnTo>
                      <a:pt x="0" y="3821361"/>
                    </a:lnTo>
                    <a:close/>
                  </a:path>
                </a:pathLst>
              </a:custGeom>
              <a:solidFill>
                <a:srgbClr val="EDF0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17998157" cy="3841491"/>
              </a:xfrm>
              <a:custGeom>
                <a:avLst/>
                <a:gdLst/>
                <a:ahLst/>
                <a:cxnLst/>
                <a:rect l="l" t="t" r="r" b="b"/>
                <a:pathLst>
                  <a:path w="17998157" h="3841491">
                    <a:moveTo>
                      <a:pt x="7614" y="0"/>
                    </a:moveTo>
                    <a:lnTo>
                      <a:pt x="17990090" y="0"/>
                    </a:lnTo>
                    <a:cubicBezTo>
                      <a:pt x="17994348" y="0"/>
                      <a:pt x="17998157" y="4747"/>
                      <a:pt x="17998157" y="10602"/>
                    </a:cubicBezTo>
                    <a:lnTo>
                      <a:pt x="17998157" y="3831963"/>
                    </a:lnTo>
                    <a:cubicBezTo>
                      <a:pt x="17998157" y="3837681"/>
                      <a:pt x="17994348" y="3841491"/>
                      <a:pt x="17990090" y="3841491"/>
                    </a:cubicBezTo>
                    <a:lnTo>
                      <a:pt x="7614" y="3841491"/>
                    </a:lnTo>
                    <a:cubicBezTo>
                      <a:pt x="3409" y="3841491"/>
                      <a:pt x="0" y="3837681"/>
                      <a:pt x="0" y="3831963"/>
                    </a:cubicBezTo>
                    <a:lnTo>
                      <a:pt x="0" y="10602"/>
                    </a:lnTo>
                    <a:cubicBezTo>
                      <a:pt x="0" y="4747"/>
                      <a:pt x="3409" y="0"/>
                      <a:pt x="7614" y="0"/>
                    </a:cubicBezTo>
                    <a:moveTo>
                      <a:pt x="7614" y="21045"/>
                    </a:moveTo>
                    <a:lnTo>
                      <a:pt x="7614" y="10602"/>
                    </a:lnTo>
                    <a:lnTo>
                      <a:pt x="15229" y="10602"/>
                    </a:lnTo>
                    <a:lnTo>
                      <a:pt x="15229" y="3831963"/>
                    </a:lnTo>
                    <a:lnTo>
                      <a:pt x="7614" y="3831963"/>
                    </a:lnTo>
                    <a:lnTo>
                      <a:pt x="7614" y="3821362"/>
                    </a:lnTo>
                    <a:lnTo>
                      <a:pt x="17990090" y="3821362"/>
                    </a:lnTo>
                    <a:lnTo>
                      <a:pt x="17990090" y="3831963"/>
                    </a:lnTo>
                    <a:lnTo>
                      <a:pt x="17982476" y="3831963"/>
                    </a:lnTo>
                    <a:lnTo>
                      <a:pt x="17982476" y="10602"/>
                    </a:lnTo>
                    <a:lnTo>
                      <a:pt x="17990090" y="10602"/>
                    </a:lnTo>
                    <a:lnTo>
                      <a:pt x="17990090" y="21203"/>
                    </a:lnTo>
                    <a:lnTo>
                      <a:pt x="7614" y="2120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167564"/>
              <a:ext cx="7288625" cy="1219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Where are you from?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你是哪里人？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945246" y="4383419"/>
            <a:ext cx="5952563" cy="3726209"/>
            <a:chOff x="0" y="0"/>
            <a:chExt cx="7936751" cy="496827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936751" cy="4968278"/>
            </a:xfrm>
            <a:custGeom>
              <a:avLst/>
              <a:gdLst/>
              <a:ahLst/>
              <a:cxnLst/>
              <a:rect l="l" t="t" r="r" b="b"/>
              <a:pathLst>
                <a:path w="7936751" h="4968278">
                  <a:moveTo>
                    <a:pt x="0" y="0"/>
                  </a:moveTo>
                  <a:lnTo>
                    <a:pt x="7936751" y="0"/>
                  </a:lnTo>
                  <a:lnTo>
                    <a:pt x="7936751" y="4968278"/>
                  </a:lnTo>
                  <a:lnTo>
                    <a:pt x="0" y="49682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97" b="-97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882110" y="1760239"/>
              <a:ext cx="6172530" cy="1447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カナダ人です。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Kanada-jin desu.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18196" y="4889312"/>
            <a:ext cx="5952512" cy="4232024"/>
            <a:chOff x="0" y="0"/>
            <a:chExt cx="7936683" cy="564269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936683" cy="5642699"/>
            </a:xfrm>
            <a:custGeom>
              <a:avLst/>
              <a:gdLst/>
              <a:ahLst/>
              <a:cxnLst/>
              <a:rect l="l" t="t" r="r" b="b"/>
              <a:pathLst>
                <a:path w="7936683" h="5642699">
                  <a:moveTo>
                    <a:pt x="0" y="0"/>
                  </a:moveTo>
                  <a:lnTo>
                    <a:pt x="7936683" y="0"/>
                  </a:lnTo>
                  <a:lnTo>
                    <a:pt x="7936683" y="5642699"/>
                  </a:lnTo>
                  <a:lnTo>
                    <a:pt x="0" y="56426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134" r="-113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75703" y="2097449"/>
              <a:ext cx="6252711" cy="1447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フランス人です。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Furansu-jin desu.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907282" y="781546"/>
            <a:ext cx="15080932" cy="2300997"/>
            <a:chOff x="0" y="0"/>
            <a:chExt cx="20107910" cy="3067996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20107910" cy="3067996"/>
              <a:chOff x="0" y="0"/>
              <a:chExt cx="20107910" cy="306799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8509" y="8477"/>
                <a:ext cx="20095211" cy="3055395"/>
              </a:xfrm>
              <a:custGeom>
                <a:avLst/>
                <a:gdLst/>
                <a:ahLst/>
                <a:cxnLst/>
                <a:rect l="l" t="t" r="r" b="b"/>
                <a:pathLst>
                  <a:path w="20095211" h="3055395">
                    <a:moveTo>
                      <a:pt x="0" y="0"/>
                    </a:moveTo>
                    <a:lnTo>
                      <a:pt x="20095211" y="0"/>
                    </a:lnTo>
                    <a:lnTo>
                      <a:pt x="20095211" y="3055395"/>
                    </a:lnTo>
                    <a:lnTo>
                      <a:pt x="0" y="3055395"/>
                    </a:lnTo>
                    <a:close/>
                  </a:path>
                </a:pathLst>
              </a:custGeom>
              <a:solidFill>
                <a:srgbClr val="EDF0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0" y="0"/>
                <a:ext cx="20112228" cy="3072365"/>
              </a:xfrm>
              <a:custGeom>
                <a:avLst/>
                <a:gdLst/>
                <a:ahLst/>
                <a:cxnLst/>
                <a:rect l="l" t="t" r="r" b="b"/>
                <a:pathLst>
                  <a:path w="20112228" h="3072365">
                    <a:moveTo>
                      <a:pt x="8509" y="0"/>
                    </a:moveTo>
                    <a:lnTo>
                      <a:pt x="20103720" y="0"/>
                    </a:lnTo>
                    <a:cubicBezTo>
                      <a:pt x="20108419" y="0"/>
                      <a:pt x="20112228" y="3796"/>
                      <a:pt x="20112228" y="8477"/>
                    </a:cubicBezTo>
                    <a:lnTo>
                      <a:pt x="20112228" y="3063872"/>
                    </a:lnTo>
                    <a:cubicBezTo>
                      <a:pt x="20112228" y="3068555"/>
                      <a:pt x="20108419" y="3072365"/>
                      <a:pt x="20103720" y="3072365"/>
                    </a:cubicBezTo>
                    <a:lnTo>
                      <a:pt x="8509" y="3072365"/>
                    </a:lnTo>
                    <a:cubicBezTo>
                      <a:pt x="3810" y="3072365"/>
                      <a:pt x="0" y="3068555"/>
                      <a:pt x="0" y="3063872"/>
                    </a:cubicBezTo>
                    <a:lnTo>
                      <a:pt x="0" y="8477"/>
                    </a:lnTo>
                    <a:cubicBezTo>
                      <a:pt x="0" y="3796"/>
                      <a:pt x="3810" y="0"/>
                      <a:pt x="8509" y="0"/>
                    </a:cubicBezTo>
                    <a:moveTo>
                      <a:pt x="8509" y="16827"/>
                    </a:moveTo>
                    <a:lnTo>
                      <a:pt x="8509" y="8477"/>
                    </a:lnTo>
                    <a:lnTo>
                      <a:pt x="17018" y="8477"/>
                    </a:lnTo>
                    <a:lnTo>
                      <a:pt x="17018" y="3063872"/>
                    </a:lnTo>
                    <a:lnTo>
                      <a:pt x="8509" y="3063872"/>
                    </a:lnTo>
                    <a:lnTo>
                      <a:pt x="8509" y="3055395"/>
                    </a:lnTo>
                    <a:lnTo>
                      <a:pt x="20103720" y="3055395"/>
                    </a:lnTo>
                    <a:lnTo>
                      <a:pt x="20103720" y="3063872"/>
                    </a:lnTo>
                    <a:lnTo>
                      <a:pt x="20095211" y="3063872"/>
                    </a:lnTo>
                    <a:lnTo>
                      <a:pt x="20095211" y="8477"/>
                    </a:lnTo>
                    <a:lnTo>
                      <a:pt x="20103720" y="8477"/>
                    </a:lnTo>
                    <a:lnTo>
                      <a:pt x="20103720" y="16953"/>
                    </a:lnTo>
                    <a:lnTo>
                      <a:pt x="8509" y="1695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0" y="348464"/>
              <a:ext cx="20107910" cy="2447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20"/>
                </a:lnSpc>
              </a:pPr>
              <a:r>
                <a:rPr lang="en-US" sz="6600" b="1">
                  <a:solidFill>
                    <a:srgbClr val="262626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Q:しゅっしん　は どこですか？</a:t>
              </a:r>
            </a:p>
            <a:p>
              <a:pPr algn="ctr">
                <a:lnSpc>
                  <a:spcPts val="7114"/>
                </a:lnSpc>
              </a:pPr>
              <a:r>
                <a:rPr lang="en-US" sz="6600" b="1">
                  <a:solidFill>
                    <a:srgbClr val="262626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　Shusshin wa doko desu ka?</a:t>
              </a:r>
            </a:p>
          </p:txBody>
        </p:sp>
      </p:grpSp>
      <p:grpSp>
        <p:nvGrpSpPr>
          <p:cNvPr id="22" name="Group 28">
            <a:extLst>
              <a:ext uri="{FF2B5EF4-FFF2-40B4-BE49-F238E27FC236}">
                <a16:creationId xmlns:a16="http://schemas.microsoft.com/office/drawing/2014/main" id="{D56CB7B2-C86D-973C-22FE-6F087CF80A33}"/>
              </a:ext>
            </a:extLst>
          </p:cNvPr>
          <p:cNvGrpSpPr/>
          <p:nvPr/>
        </p:nvGrpSpPr>
        <p:grpSpPr>
          <a:xfrm>
            <a:off x="1614416" y="1022241"/>
            <a:ext cx="1405128" cy="2053685"/>
            <a:chOff x="0" y="404457"/>
            <a:chExt cx="1873504" cy="2738246"/>
          </a:xfrm>
        </p:grpSpPr>
        <p:sp>
          <p:nvSpPr>
            <p:cNvPr id="23" name="Freeform 29">
              <a:extLst>
                <a:ext uri="{FF2B5EF4-FFF2-40B4-BE49-F238E27FC236}">
                  <a16:creationId xmlns:a16="http://schemas.microsoft.com/office/drawing/2014/main" id="{E1E8D210-8B67-0EA0-35B2-3A130FB124EC}"/>
                </a:ext>
              </a:extLst>
            </p:cNvPr>
            <p:cNvSpPr/>
            <p:nvPr/>
          </p:nvSpPr>
          <p:spPr>
            <a:xfrm>
              <a:off x="0" y="404457"/>
              <a:ext cx="1873504" cy="2738246"/>
            </a:xfrm>
            <a:custGeom>
              <a:avLst/>
              <a:gdLst/>
              <a:ahLst/>
              <a:cxnLst/>
              <a:rect l="l" t="t" r="r" b="b"/>
              <a:pathLst>
                <a:path w="1873504" h="2738247">
                  <a:moveTo>
                    <a:pt x="0" y="0"/>
                  </a:moveTo>
                  <a:lnTo>
                    <a:pt x="1873504" y="0"/>
                  </a:lnTo>
                  <a:lnTo>
                    <a:pt x="1873504" y="2738247"/>
                  </a:lnTo>
                  <a:lnTo>
                    <a:pt x="0" y="2738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3" b="-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39713" y="948576"/>
            <a:ext cx="15087600" cy="2153793"/>
            <a:chOff x="0" y="0"/>
            <a:chExt cx="20116800" cy="28717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16800" cy="2871724"/>
            </a:xfrm>
            <a:custGeom>
              <a:avLst/>
              <a:gdLst/>
              <a:ahLst/>
              <a:cxnLst/>
              <a:rect l="l" t="t" r="r" b="b"/>
              <a:pathLst>
                <a:path w="20116800" h="2871724">
                  <a:moveTo>
                    <a:pt x="0" y="0"/>
                  </a:moveTo>
                  <a:lnTo>
                    <a:pt x="20116800" y="0"/>
                  </a:lnTo>
                  <a:lnTo>
                    <a:pt x="20116800" y="2871724"/>
                  </a:lnTo>
                  <a:lnTo>
                    <a:pt x="0" y="2871724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89747" b="-189747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34950" y="993819"/>
            <a:ext cx="15097125" cy="2113274"/>
            <a:chOff x="0" y="0"/>
            <a:chExt cx="20129500" cy="281769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133818" cy="2821940"/>
            </a:xfrm>
            <a:custGeom>
              <a:avLst/>
              <a:gdLst/>
              <a:ahLst/>
              <a:cxnLst/>
              <a:rect l="l" t="t" r="r" b="b"/>
              <a:pathLst>
                <a:path w="20133818" h="2821940">
                  <a:moveTo>
                    <a:pt x="8509" y="0"/>
                  </a:moveTo>
                  <a:lnTo>
                    <a:pt x="20125310" y="0"/>
                  </a:lnTo>
                  <a:cubicBezTo>
                    <a:pt x="20130008" y="0"/>
                    <a:pt x="20133818" y="3810"/>
                    <a:pt x="20133818" y="8509"/>
                  </a:cubicBezTo>
                  <a:lnTo>
                    <a:pt x="20133818" y="2813431"/>
                  </a:lnTo>
                  <a:cubicBezTo>
                    <a:pt x="20133818" y="2818130"/>
                    <a:pt x="20130008" y="2821940"/>
                    <a:pt x="20125310" y="2821940"/>
                  </a:cubicBezTo>
                  <a:lnTo>
                    <a:pt x="8509" y="2821940"/>
                  </a:lnTo>
                  <a:cubicBezTo>
                    <a:pt x="3810" y="2821940"/>
                    <a:pt x="0" y="2818130"/>
                    <a:pt x="0" y="2813431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2813431"/>
                  </a:lnTo>
                  <a:lnTo>
                    <a:pt x="8509" y="2813431"/>
                  </a:lnTo>
                  <a:lnTo>
                    <a:pt x="8509" y="2804922"/>
                  </a:lnTo>
                  <a:lnTo>
                    <a:pt x="20125310" y="2804922"/>
                  </a:lnTo>
                  <a:lnTo>
                    <a:pt x="20125310" y="2813431"/>
                  </a:lnTo>
                  <a:lnTo>
                    <a:pt x="20116800" y="2813431"/>
                  </a:lnTo>
                  <a:lnTo>
                    <a:pt x="20116800" y="8509"/>
                  </a:lnTo>
                  <a:lnTo>
                    <a:pt x="20125310" y="8509"/>
                  </a:lnTo>
                  <a:lnTo>
                    <a:pt x="2012531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39713" y="1048588"/>
            <a:ext cx="15087600" cy="2053742"/>
            <a:chOff x="0" y="0"/>
            <a:chExt cx="20116800" cy="27383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116800" cy="2738324"/>
            </a:xfrm>
            <a:custGeom>
              <a:avLst/>
              <a:gdLst/>
              <a:ahLst/>
              <a:cxnLst/>
              <a:rect l="l" t="t" r="r" b="b"/>
              <a:pathLst>
                <a:path w="20116800" h="2738324">
                  <a:moveTo>
                    <a:pt x="0" y="0"/>
                  </a:moveTo>
                  <a:lnTo>
                    <a:pt x="20116800" y="0"/>
                  </a:lnTo>
                  <a:lnTo>
                    <a:pt x="20116800" y="2738324"/>
                  </a:lnTo>
                  <a:lnTo>
                    <a:pt x="0" y="273832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3144" b="-9314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66675"/>
              <a:ext cx="20116800" cy="2671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804"/>
                </a:lnSpc>
              </a:pPr>
              <a:r>
                <a:rPr lang="en-US" sz="6300" b="1">
                  <a:solidFill>
                    <a:srgbClr val="262626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Q:出身　は　　どこですか？</a:t>
              </a:r>
            </a:p>
            <a:p>
              <a:pPr algn="ctr">
                <a:lnSpc>
                  <a:spcPts val="6804"/>
                </a:lnSpc>
              </a:pPr>
              <a:r>
                <a:rPr lang="en-US" sz="6300" b="1">
                  <a:solidFill>
                    <a:srgbClr val="262626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　Shusshin wa doko desu ka?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46987" y="6863544"/>
            <a:ext cx="1723739" cy="1173575"/>
            <a:chOff x="0" y="0"/>
            <a:chExt cx="2298319" cy="15647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98319" cy="1564767"/>
            </a:xfrm>
            <a:custGeom>
              <a:avLst/>
              <a:gdLst/>
              <a:ahLst/>
              <a:cxnLst/>
              <a:rect l="l" t="t" r="r" b="b"/>
              <a:pathLst>
                <a:path w="2298319" h="1564767">
                  <a:moveTo>
                    <a:pt x="0" y="0"/>
                  </a:moveTo>
                  <a:lnTo>
                    <a:pt x="2298319" y="0"/>
                  </a:lnTo>
                  <a:lnTo>
                    <a:pt x="2298319" y="1564767"/>
                  </a:lnTo>
                  <a:lnTo>
                    <a:pt x="0" y="1564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" b="-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586313" y="7099834"/>
            <a:ext cx="1435471" cy="982519"/>
            <a:chOff x="0" y="0"/>
            <a:chExt cx="2974340" cy="20358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74340" cy="2035810"/>
            </a:xfrm>
            <a:custGeom>
              <a:avLst/>
              <a:gdLst/>
              <a:ahLst/>
              <a:cxnLst/>
              <a:rect l="l" t="t" r="r" b="b"/>
              <a:pathLst>
                <a:path w="2974340" h="2035810">
                  <a:moveTo>
                    <a:pt x="0" y="0"/>
                  </a:moveTo>
                  <a:lnTo>
                    <a:pt x="2974340" y="0"/>
                  </a:lnTo>
                  <a:lnTo>
                    <a:pt x="2974340" y="2035810"/>
                  </a:lnTo>
                  <a:lnTo>
                    <a:pt x="0" y="20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" b="-2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862749" y="5580621"/>
            <a:ext cx="1865281" cy="1282922"/>
            <a:chOff x="0" y="0"/>
            <a:chExt cx="2487041" cy="171056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487041" cy="1710563"/>
            </a:xfrm>
            <a:custGeom>
              <a:avLst/>
              <a:gdLst/>
              <a:ahLst/>
              <a:cxnLst/>
              <a:rect l="l" t="t" r="r" b="b"/>
              <a:pathLst>
                <a:path w="2487041" h="1710563">
                  <a:moveTo>
                    <a:pt x="0" y="0"/>
                  </a:moveTo>
                  <a:lnTo>
                    <a:pt x="2487041" y="0"/>
                  </a:lnTo>
                  <a:lnTo>
                    <a:pt x="2487041" y="1710563"/>
                  </a:lnTo>
                  <a:lnTo>
                    <a:pt x="0" y="1710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215990" y="3415432"/>
            <a:ext cx="1856042" cy="1270444"/>
            <a:chOff x="0" y="0"/>
            <a:chExt cx="2474722" cy="16939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474722" cy="1693926"/>
            </a:xfrm>
            <a:custGeom>
              <a:avLst/>
              <a:gdLst/>
              <a:ahLst/>
              <a:cxnLst/>
              <a:rect l="l" t="t" r="r" b="b"/>
              <a:pathLst>
                <a:path w="2474722" h="1693926">
                  <a:moveTo>
                    <a:pt x="0" y="0"/>
                  </a:moveTo>
                  <a:lnTo>
                    <a:pt x="2474722" y="0"/>
                  </a:lnTo>
                  <a:lnTo>
                    <a:pt x="2474722" y="1693926"/>
                  </a:lnTo>
                  <a:lnTo>
                    <a:pt x="0" y="1693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78166" y="8037119"/>
            <a:ext cx="1351407" cy="925068"/>
            <a:chOff x="0" y="0"/>
            <a:chExt cx="1801876" cy="12334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01876" cy="1233424"/>
            </a:xfrm>
            <a:custGeom>
              <a:avLst/>
              <a:gdLst/>
              <a:ahLst/>
              <a:cxnLst/>
              <a:rect l="l" t="t" r="r" b="b"/>
              <a:pathLst>
                <a:path w="1801876" h="1233424">
                  <a:moveTo>
                    <a:pt x="0" y="0"/>
                  </a:moveTo>
                  <a:lnTo>
                    <a:pt x="1801876" y="0"/>
                  </a:lnTo>
                  <a:lnTo>
                    <a:pt x="1801876" y="1233424"/>
                  </a:lnTo>
                  <a:lnTo>
                    <a:pt x="0" y="1233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6" b="-135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734950" y="870214"/>
            <a:ext cx="15080932" cy="2310508"/>
            <a:chOff x="0" y="0"/>
            <a:chExt cx="20107910" cy="3080677"/>
          </a:xfrm>
        </p:grpSpPr>
        <p:sp>
          <p:nvSpPr>
            <p:cNvPr id="20" name="Freeform 20"/>
            <p:cNvSpPr/>
            <p:nvPr/>
          </p:nvSpPr>
          <p:spPr>
            <a:xfrm>
              <a:off x="8509" y="8509"/>
              <a:ext cx="20095211" cy="3067939"/>
            </a:xfrm>
            <a:custGeom>
              <a:avLst/>
              <a:gdLst/>
              <a:ahLst/>
              <a:cxnLst/>
              <a:rect l="l" t="t" r="r" b="b"/>
              <a:pathLst>
                <a:path w="20095211" h="3067939">
                  <a:moveTo>
                    <a:pt x="0" y="0"/>
                  </a:moveTo>
                  <a:lnTo>
                    <a:pt x="20095211" y="0"/>
                  </a:lnTo>
                  <a:lnTo>
                    <a:pt x="20095211" y="3067939"/>
                  </a:lnTo>
                  <a:lnTo>
                    <a:pt x="0" y="3067939"/>
                  </a:lnTo>
                  <a:close/>
                </a:path>
              </a:pathLst>
            </a:custGeom>
            <a:solidFill>
              <a:srgbClr val="EDF0F2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20112228" cy="3084957"/>
            </a:xfrm>
            <a:custGeom>
              <a:avLst/>
              <a:gdLst/>
              <a:ahLst/>
              <a:cxnLst/>
              <a:rect l="l" t="t" r="r" b="b"/>
              <a:pathLst>
                <a:path w="20112228" h="3084957">
                  <a:moveTo>
                    <a:pt x="8509" y="0"/>
                  </a:moveTo>
                  <a:lnTo>
                    <a:pt x="20103720" y="0"/>
                  </a:lnTo>
                  <a:cubicBezTo>
                    <a:pt x="20108419" y="0"/>
                    <a:pt x="20112228" y="3810"/>
                    <a:pt x="20112228" y="8509"/>
                  </a:cubicBezTo>
                  <a:lnTo>
                    <a:pt x="20112228" y="3076448"/>
                  </a:lnTo>
                  <a:cubicBezTo>
                    <a:pt x="20112228" y="3081147"/>
                    <a:pt x="20108419" y="3084957"/>
                    <a:pt x="20103720" y="3084957"/>
                  </a:cubicBezTo>
                  <a:lnTo>
                    <a:pt x="8509" y="3084957"/>
                  </a:lnTo>
                  <a:cubicBezTo>
                    <a:pt x="3810" y="3084957"/>
                    <a:pt x="0" y="3081147"/>
                    <a:pt x="0" y="3076448"/>
                  </a:cubicBezTo>
                  <a:lnTo>
                    <a:pt x="0" y="8509"/>
                  </a:lnTo>
                  <a:cubicBezTo>
                    <a:pt x="0" y="3810"/>
                    <a:pt x="3810" y="0"/>
                    <a:pt x="8509" y="0"/>
                  </a:cubicBezTo>
                  <a:moveTo>
                    <a:pt x="8509" y="16891"/>
                  </a:moveTo>
                  <a:lnTo>
                    <a:pt x="8509" y="8509"/>
                  </a:lnTo>
                  <a:lnTo>
                    <a:pt x="17018" y="8509"/>
                  </a:lnTo>
                  <a:lnTo>
                    <a:pt x="17018" y="3076448"/>
                  </a:lnTo>
                  <a:lnTo>
                    <a:pt x="8509" y="3076448"/>
                  </a:lnTo>
                  <a:lnTo>
                    <a:pt x="8509" y="3067939"/>
                  </a:lnTo>
                  <a:lnTo>
                    <a:pt x="20103720" y="3067939"/>
                  </a:lnTo>
                  <a:lnTo>
                    <a:pt x="20103720" y="3076448"/>
                  </a:lnTo>
                  <a:lnTo>
                    <a:pt x="20095211" y="3076448"/>
                  </a:lnTo>
                  <a:lnTo>
                    <a:pt x="20095211" y="8509"/>
                  </a:lnTo>
                  <a:lnTo>
                    <a:pt x="20103720" y="8509"/>
                  </a:lnTo>
                  <a:lnTo>
                    <a:pt x="20103720" y="17018"/>
                  </a:lnTo>
                  <a:lnTo>
                    <a:pt x="8509" y="1701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0" y="1"/>
            <a:ext cx="18288000" cy="10287000"/>
            <a:chOff x="0" y="0"/>
            <a:chExt cx="24384000" cy="133553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4384000" cy="13355366"/>
            </a:xfrm>
            <a:custGeom>
              <a:avLst/>
              <a:gdLst/>
              <a:ahLst/>
              <a:cxnLst/>
              <a:rect l="l" t="t" r="r" b="b"/>
              <a:pathLst>
                <a:path w="24384000" h="13355366">
                  <a:moveTo>
                    <a:pt x="0" y="0"/>
                  </a:moveTo>
                  <a:lnTo>
                    <a:pt x="24384000" y="0"/>
                  </a:lnTo>
                  <a:lnTo>
                    <a:pt x="24384000" y="13355366"/>
                  </a:lnTo>
                  <a:lnTo>
                    <a:pt x="0" y="13355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350" b="-1350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441219" y="4937236"/>
            <a:ext cx="1611535" cy="1097185"/>
            <a:chOff x="0" y="0"/>
            <a:chExt cx="2148713" cy="146291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148713" cy="1462913"/>
            </a:xfrm>
            <a:custGeom>
              <a:avLst/>
              <a:gdLst/>
              <a:ahLst/>
              <a:cxnLst/>
              <a:rect l="l" t="t" r="r" b="b"/>
              <a:pathLst>
                <a:path w="2148713" h="1462913">
                  <a:moveTo>
                    <a:pt x="0" y="0"/>
                  </a:moveTo>
                  <a:lnTo>
                    <a:pt x="2148713" y="0"/>
                  </a:lnTo>
                  <a:lnTo>
                    <a:pt x="2148713" y="1462913"/>
                  </a:lnTo>
                  <a:lnTo>
                    <a:pt x="0" y="14629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713197" y="6578667"/>
            <a:ext cx="1082192" cy="2209009"/>
            <a:chOff x="0" y="0"/>
            <a:chExt cx="1442923" cy="294534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442974" cy="2945384"/>
            </a:xfrm>
            <a:custGeom>
              <a:avLst/>
              <a:gdLst/>
              <a:ahLst/>
              <a:cxnLst/>
              <a:rect l="l" t="t" r="r" b="b"/>
              <a:pathLst>
                <a:path w="1442974" h="2945384">
                  <a:moveTo>
                    <a:pt x="0" y="0"/>
                  </a:moveTo>
                  <a:lnTo>
                    <a:pt x="1442974" y="0"/>
                  </a:lnTo>
                  <a:lnTo>
                    <a:pt x="1442974" y="2945384"/>
                  </a:lnTo>
                  <a:lnTo>
                    <a:pt x="0" y="294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70" r="3" b="-6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513426" y="8285123"/>
            <a:ext cx="1405128" cy="2053685"/>
            <a:chOff x="0" y="404457"/>
            <a:chExt cx="1873504" cy="2738246"/>
          </a:xfrm>
        </p:grpSpPr>
        <p:sp>
          <p:nvSpPr>
            <p:cNvPr id="29" name="Freeform 29"/>
            <p:cNvSpPr/>
            <p:nvPr/>
          </p:nvSpPr>
          <p:spPr>
            <a:xfrm>
              <a:off x="0" y="404457"/>
              <a:ext cx="1873504" cy="2738246"/>
            </a:xfrm>
            <a:custGeom>
              <a:avLst/>
              <a:gdLst/>
              <a:ahLst/>
              <a:cxnLst/>
              <a:rect l="l" t="t" r="r" b="b"/>
              <a:pathLst>
                <a:path w="1873504" h="2738247">
                  <a:moveTo>
                    <a:pt x="0" y="0"/>
                  </a:moveTo>
                  <a:lnTo>
                    <a:pt x="1873504" y="0"/>
                  </a:lnTo>
                  <a:lnTo>
                    <a:pt x="1873504" y="2738247"/>
                  </a:lnTo>
                  <a:lnTo>
                    <a:pt x="0" y="2738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r="-3" b="-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0" name="Freeform 30"/>
          <p:cNvSpPr/>
          <p:nvPr/>
        </p:nvSpPr>
        <p:spPr>
          <a:xfrm>
            <a:off x="14537941" y="3718427"/>
            <a:ext cx="1728807" cy="1218809"/>
          </a:xfrm>
          <a:custGeom>
            <a:avLst/>
            <a:gdLst/>
            <a:ahLst/>
            <a:cxnLst/>
            <a:rect l="l" t="t" r="r" b="b"/>
            <a:pathLst>
              <a:path w="1728807" h="1218809">
                <a:moveTo>
                  <a:pt x="0" y="0"/>
                </a:moveTo>
                <a:lnTo>
                  <a:pt x="1728806" y="0"/>
                </a:lnTo>
                <a:lnTo>
                  <a:pt x="1728806" y="1218809"/>
                </a:lnTo>
                <a:lnTo>
                  <a:pt x="0" y="121880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96" r="-396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1" name="Freeform 31"/>
          <p:cNvSpPr/>
          <p:nvPr/>
        </p:nvSpPr>
        <p:spPr>
          <a:xfrm>
            <a:off x="285994" y="3718427"/>
            <a:ext cx="1504515" cy="998453"/>
          </a:xfrm>
          <a:custGeom>
            <a:avLst/>
            <a:gdLst/>
            <a:ahLst/>
            <a:cxnLst/>
            <a:rect l="l" t="t" r="r" b="b"/>
            <a:pathLst>
              <a:path w="1504515" h="998453">
                <a:moveTo>
                  <a:pt x="0" y="0"/>
                </a:moveTo>
                <a:lnTo>
                  <a:pt x="1504515" y="0"/>
                </a:lnTo>
                <a:lnTo>
                  <a:pt x="1504515" y="998453"/>
                </a:lnTo>
                <a:lnTo>
                  <a:pt x="0" y="998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t="-455" b="-455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2" name="Group 32"/>
          <p:cNvGrpSpPr/>
          <p:nvPr/>
        </p:nvGrpSpPr>
        <p:grpSpPr>
          <a:xfrm>
            <a:off x="14173558" y="8787677"/>
            <a:ext cx="1412755" cy="941246"/>
            <a:chOff x="0" y="0"/>
            <a:chExt cx="2085645" cy="138955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085594" cy="1389507"/>
            </a:xfrm>
            <a:custGeom>
              <a:avLst/>
              <a:gdLst/>
              <a:ahLst/>
              <a:cxnLst/>
              <a:rect l="l" t="t" r="r" b="b"/>
              <a:pathLst>
                <a:path w="2085594" h="1389507">
                  <a:moveTo>
                    <a:pt x="0" y="0"/>
                  </a:moveTo>
                  <a:lnTo>
                    <a:pt x="2085594" y="0"/>
                  </a:lnTo>
                  <a:lnTo>
                    <a:pt x="2085594" y="1389507"/>
                  </a:lnTo>
                  <a:lnTo>
                    <a:pt x="0" y="13895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t="-31" r="-2" b="-3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4" name="Freeform 34"/>
          <p:cNvSpPr/>
          <p:nvPr/>
        </p:nvSpPr>
        <p:spPr>
          <a:xfrm>
            <a:off x="9549508" y="3705034"/>
            <a:ext cx="2129076" cy="1232202"/>
          </a:xfrm>
          <a:custGeom>
            <a:avLst/>
            <a:gdLst/>
            <a:ahLst/>
            <a:cxnLst/>
            <a:rect l="l" t="t" r="r" b="b"/>
            <a:pathLst>
              <a:path w="2129076" h="1232202">
                <a:moveTo>
                  <a:pt x="0" y="0"/>
                </a:moveTo>
                <a:lnTo>
                  <a:pt x="2129075" y="0"/>
                </a:lnTo>
                <a:lnTo>
                  <a:pt x="2129075" y="1232202"/>
                </a:lnTo>
                <a:lnTo>
                  <a:pt x="0" y="12322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t="-139" b="-138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5" name="Freeform 35"/>
          <p:cNvSpPr/>
          <p:nvPr/>
        </p:nvSpPr>
        <p:spPr>
          <a:xfrm>
            <a:off x="16415799" y="5198174"/>
            <a:ext cx="1687001" cy="1121854"/>
          </a:xfrm>
          <a:custGeom>
            <a:avLst/>
            <a:gdLst/>
            <a:ahLst/>
            <a:cxnLst/>
            <a:rect l="l" t="t" r="r" b="b"/>
            <a:pathLst>
              <a:path w="1687001" h="1121854">
                <a:moveTo>
                  <a:pt x="0" y="0"/>
                </a:moveTo>
                <a:lnTo>
                  <a:pt x="1687002" y="0"/>
                </a:lnTo>
                <a:lnTo>
                  <a:pt x="1687002" y="1121854"/>
                </a:lnTo>
                <a:lnTo>
                  <a:pt x="0" y="112185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t="-265" b="-266"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6" name="Freeform 36"/>
          <p:cNvSpPr/>
          <p:nvPr/>
        </p:nvSpPr>
        <p:spPr>
          <a:xfrm>
            <a:off x="6310179" y="5198174"/>
            <a:ext cx="1724130" cy="1120683"/>
          </a:xfrm>
          <a:custGeom>
            <a:avLst/>
            <a:gdLst/>
            <a:ahLst/>
            <a:cxnLst/>
            <a:rect l="l" t="t" r="r" b="b"/>
            <a:pathLst>
              <a:path w="1724130" h="1120683">
                <a:moveTo>
                  <a:pt x="0" y="0"/>
                </a:moveTo>
                <a:lnTo>
                  <a:pt x="1724130" y="0"/>
                </a:lnTo>
                <a:lnTo>
                  <a:pt x="1724130" y="1120682"/>
                </a:lnTo>
                <a:lnTo>
                  <a:pt x="0" y="112068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127" r="-127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7" name="Group 37"/>
          <p:cNvGrpSpPr/>
          <p:nvPr/>
        </p:nvGrpSpPr>
        <p:grpSpPr>
          <a:xfrm>
            <a:off x="1907282" y="781546"/>
            <a:ext cx="15080932" cy="2300997"/>
            <a:chOff x="0" y="0"/>
            <a:chExt cx="20107910" cy="3067996"/>
          </a:xfrm>
        </p:grpSpPr>
        <p:grpSp>
          <p:nvGrpSpPr>
            <p:cNvPr id="38" name="Group 38"/>
            <p:cNvGrpSpPr/>
            <p:nvPr/>
          </p:nvGrpSpPr>
          <p:grpSpPr>
            <a:xfrm>
              <a:off x="0" y="0"/>
              <a:ext cx="20107910" cy="3067996"/>
              <a:chOff x="0" y="0"/>
              <a:chExt cx="20107910" cy="3067996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8509" y="8477"/>
                <a:ext cx="20095211" cy="3055395"/>
              </a:xfrm>
              <a:custGeom>
                <a:avLst/>
                <a:gdLst/>
                <a:ahLst/>
                <a:cxnLst/>
                <a:rect l="l" t="t" r="r" b="b"/>
                <a:pathLst>
                  <a:path w="20095211" h="3055395">
                    <a:moveTo>
                      <a:pt x="0" y="0"/>
                    </a:moveTo>
                    <a:lnTo>
                      <a:pt x="20095211" y="0"/>
                    </a:lnTo>
                    <a:lnTo>
                      <a:pt x="20095211" y="3055395"/>
                    </a:lnTo>
                    <a:lnTo>
                      <a:pt x="0" y="3055395"/>
                    </a:lnTo>
                    <a:close/>
                  </a:path>
                </a:pathLst>
              </a:custGeom>
              <a:solidFill>
                <a:srgbClr val="EDF0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" name="Freeform 40"/>
              <p:cNvSpPr/>
              <p:nvPr/>
            </p:nvSpPr>
            <p:spPr>
              <a:xfrm>
                <a:off x="0" y="0"/>
                <a:ext cx="20112228" cy="3072365"/>
              </a:xfrm>
              <a:custGeom>
                <a:avLst/>
                <a:gdLst/>
                <a:ahLst/>
                <a:cxnLst/>
                <a:rect l="l" t="t" r="r" b="b"/>
                <a:pathLst>
                  <a:path w="20112228" h="3072365">
                    <a:moveTo>
                      <a:pt x="8509" y="0"/>
                    </a:moveTo>
                    <a:lnTo>
                      <a:pt x="20103720" y="0"/>
                    </a:lnTo>
                    <a:cubicBezTo>
                      <a:pt x="20108419" y="0"/>
                      <a:pt x="20112228" y="3796"/>
                      <a:pt x="20112228" y="8477"/>
                    </a:cubicBezTo>
                    <a:lnTo>
                      <a:pt x="20112228" y="3063872"/>
                    </a:lnTo>
                    <a:cubicBezTo>
                      <a:pt x="20112228" y="3068555"/>
                      <a:pt x="20108419" y="3072365"/>
                      <a:pt x="20103720" y="3072365"/>
                    </a:cubicBezTo>
                    <a:lnTo>
                      <a:pt x="8509" y="3072365"/>
                    </a:lnTo>
                    <a:cubicBezTo>
                      <a:pt x="3810" y="3072365"/>
                      <a:pt x="0" y="3068555"/>
                      <a:pt x="0" y="3063872"/>
                    </a:cubicBezTo>
                    <a:lnTo>
                      <a:pt x="0" y="8477"/>
                    </a:lnTo>
                    <a:cubicBezTo>
                      <a:pt x="0" y="3796"/>
                      <a:pt x="3810" y="0"/>
                      <a:pt x="8509" y="0"/>
                    </a:cubicBezTo>
                    <a:moveTo>
                      <a:pt x="8509" y="16827"/>
                    </a:moveTo>
                    <a:lnTo>
                      <a:pt x="8509" y="8477"/>
                    </a:lnTo>
                    <a:lnTo>
                      <a:pt x="17018" y="8477"/>
                    </a:lnTo>
                    <a:lnTo>
                      <a:pt x="17018" y="3063872"/>
                    </a:lnTo>
                    <a:lnTo>
                      <a:pt x="8509" y="3063872"/>
                    </a:lnTo>
                    <a:lnTo>
                      <a:pt x="8509" y="3055395"/>
                    </a:lnTo>
                    <a:lnTo>
                      <a:pt x="20103720" y="3055395"/>
                    </a:lnTo>
                    <a:lnTo>
                      <a:pt x="20103720" y="3063872"/>
                    </a:lnTo>
                    <a:lnTo>
                      <a:pt x="20095211" y="3063872"/>
                    </a:lnTo>
                    <a:lnTo>
                      <a:pt x="20095211" y="8477"/>
                    </a:lnTo>
                    <a:lnTo>
                      <a:pt x="20103720" y="8477"/>
                    </a:lnTo>
                    <a:lnTo>
                      <a:pt x="20103720" y="16953"/>
                    </a:lnTo>
                    <a:lnTo>
                      <a:pt x="8509" y="1695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41" name="TextBox 41"/>
            <p:cNvSpPr txBox="1"/>
            <p:nvPr/>
          </p:nvSpPr>
          <p:spPr>
            <a:xfrm>
              <a:off x="0" y="348464"/>
              <a:ext cx="20107910" cy="2447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20"/>
                </a:lnSpc>
              </a:pPr>
              <a:r>
                <a:rPr lang="en-US" sz="6600" b="1">
                  <a:solidFill>
                    <a:srgbClr val="262626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Q:しゅっしん　は どこですか？</a:t>
              </a:r>
            </a:p>
            <a:p>
              <a:pPr algn="ctr">
                <a:lnSpc>
                  <a:spcPts val="7114"/>
                </a:lnSpc>
              </a:pPr>
              <a:r>
                <a:rPr lang="en-US" sz="6600" b="1">
                  <a:solidFill>
                    <a:srgbClr val="262626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　Shusshin wa doko desu ka?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22784" y="3215659"/>
            <a:ext cx="5059394" cy="6610064"/>
            <a:chOff x="0" y="0"/>
            <a:chExt cx="6745859" cy="88134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45859" cy="8813419"/>
            </a:xfrm>
            <a:custGeom>
              <a:avLst/>
              <a:gdLst/>
              <a:ahLst/>
              <a:cxnLst/>
              <a:rect l="l" t="t" r="r" b="b"/>
              <a:pathLst>
                <a:path w="6745859" h="8813419">
                  <a:moveTo>
                    <a:pt x="0" y="0"/>
                  </a:moveTo>
                  <a:lnTo>
                    <a:pt x="6745859" y="0"/>
                  </a:lnTo>
                  <a:lnTo>
                    <a:pt x="6745859" y="8813419"/>
                  </a:lnTo>
                  <a:lnTo>
                    <a:pt x="0" y="88134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460" b="-2460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912020" y="815259"/>
            <a:ext cx="15080932" cy="2300997"/>
            <a:chOff x="0" y="0"/>
            <a:chExt cx="20107910" cy="306799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0107910" cy="3067996"/>
              <a:chOff x="0" y="0"/>
              <a:chExt cx="20107910" cy="306799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8509" y="8477"/>
                <a:ext cx="20095211" cy="3055395"/>
              </a:xfrm>
              <a:custGeom>
                <a:avLst/>
                <a:gdLst/>
                <a:ahLst/>
                <a:cxnLst/>
                <a:rect l="l" t="t" r="r" b="b"/>
                <a:pathLst>
                  <a:path w="20095211" h="3055395">
                    <a:moveTo>
                      <a:pt x="0" y="0"/>
                    </a:moveTo>
                    <a:lnTo>
                      <a:pt x="20095211" y="0"/>
                    </a:lnTo>
                    <a:lnTo>
                      <a:pt x="20095211" y="3055395"/>
                    </a:lnTo>
                    <a:lnTo>
                      <a:pt x="0" y="3055395"/>
                    </a:lnTo>
                    <a:close/>
                  </a:path>
                </a:pathLst>
              </a:custGeom>
              <a:solidFill>
                <a:srgbClr val="EDF0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0" y="0"/>
                <a:ext cx="20112228" cy="3072365"/>
              </a:xfrm>
              <a:custGeom>
                <a:avLst/>
                <a:gdLst/>
                <a:ahLst/>
                <a:cxnLst/>
                <a:rect l="l" t="t" r="r" b="b"/>
                <a:pathLst>
                  <a:path w="20112228" h="3072365">
                    <a:moveTo>
                      <a:pt x="8509" y="0"/>
                    </a:moveTo>
                    <a:lnTo>
                      <a:pt x="20103720" y="0"/>
                    </a:lnTo>
                    <a:cubicBezTo>
                      <a:pt x="20108419" y="0"/>
                      <a:pt x="20112228" y="3796"/>
                      <a:pt x="20112228" y="8477"/>
                    </a:cubicBezTo>
                    <a:lnTo>
                      <a:pt x="20112228" y="3063872"/>
                    </a:lnTo>
                    <a:cubicBezTo>
                      <a:pt x="20112228" y="3068555"/>
                      <a:pt x="20108419" y="3072365"/>
                      <a:pt x="20103720" y="3072365"/>
                    </a:cubicBezTo>
                    <a:lnTo>
                      <a:pt x="8509" y="3072365"/>
                    </a:lnTo>
                    <a:cubicBezTo>
                      <a:pt x="3810" y="3072365"/>
                      <a:pt x="0" y="3068555"/>
                      <a:pt x="0" y="3063872"/>
                    </a:cubicBezTo>
                    <a:lnTo>
                      <a:pt x="0" y="8477"/>
                    </a:lnTo>
                    <a:cubicBezTo>
                      <a:pt x="0" y="3796"/>
                      <a:pt x="3810" y="0"/>
                      <a:pt x="8509" y="0"/>
                    </a:cubicBezTo>
                    <a:moveTo>
                      <a:pt x="8509" y="16827"/>
                    </a:moveTo>
                    <a:lnTo>
                      <a:pt x="8509" y="8477"/>
                    </a:lnTo>
                    <a:lnTo>
                      <a:pt x="17018" y="8477"/>
                    </a:lnTo>
                    <a:lnTo>
                      <a:pt x="17018" y="3063872"/>
                    </a:lnTo>
                    <a:lnTo>
                      <a:pt x="8509" y="3063872"/>
                    </a:lnTo>
                    <a:lnTo>
                      <a:pt x="8509" y="3055395"/>
                    </a:lnTo>
                    <a:lnTo>
                      <a:pt x="20103720" y="3055395"/>
                    </a:lnTo>
                    <a:lnTo>
                      <a:pt x="20103720" y="3063872"/>
                    </a:lnTo>
                    <a:lnTo>
                      <a:pt x="20095211" y="3063872"/>
                    </a:lnTo>
                    <a:lnTo>
                      <a:pt x="20095211" y="8477"/>
                    </a:lnTo>
                    <a:lnTo>
                      <a:pt x="20103720" y="8477"/>
                    </a:lnTo>
                    <a:lnTo>
                      <a:pt x="20103720" y="16953"/>
                    </a:lnTo>
                    <a:lnTo>
                      <a:pt x="8509" y="1695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348464"/>
              <a:ext cx="20107910" cy="2447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20"/>
                </a:lnSpc>
              </a:pPr>
              <a:r>
                <a:rPr lang="en-US" sz="6600" b="1">
                  <a:solidFill>
                    <a:srgbClr val="262626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Q:どこ　に　すんでいます　か？</a:t>
              </a:r>
            </a:p>
            <a:p>
              <a:pPr algn="ctr">
                <a:lnSpc>
                  <a:spcPts val="7114"/>
                </a:lnSpc>
              </a:pPr>
              <a:r>
                <a:rPr lang="en-US" sz="6600" b="1">
                  <a:solidFill>
                    <a:srgbClr val="262626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 Doko ni sundeimasu ka?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38885" y="2899737"/>
            <a:ext cx="6283874" cy="4467611"/>
            <a:chOff x="0" y="0"/>
            <a:chExt cx="8378499" cy="59568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378499" cy="5956814"/>
            </a:xfrm>
            <a:custGeom>
              <a:avLst/>
              <a:gdLst/>
              <a:ahLst/>
              <a:cxnLst/>
              <a:rect l="l" t="t" r="r" b="b"/>
              <a:pathLst>
                <a:path w="8378499" h="5956814">
                  <a:moveTo>
                    <a:pt x="0" y="0"/>
                  </a:moveTo>
                  <a:lnTo>
                    <a:pt x="8378499" y="0"/>
                  </a:lnTo>
                  <a:lnTo>
                    <a:pt x="8378499" y="5956814"/>
                  </a:lnTo>
                  <a:lnTo>
                    <a:pt x="0" y="59568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1134" r="-1134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76399" y="1530607"/>
              <a:ext cx="6252711" cy="2895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ホンコンに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すんでいます。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Hong Kong ni 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sunde imasu.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185720" y="2899737"/>
            <a:ext cx="5784420" cy="3620954"/>
          </a:xfrm>
          <a:custGeom>
            <a:avLst/>
            <a:gdLst/>
            <a:ahLst/>
            <a:cxnLst/>
            <a:rect l="l" t="t" r="r" b="b"/>
            <a:pathLst>
              <a:path w="5784420" h="3620954">
                <a:moveTo>
                  <a:pt x="0" y="0"/>
                </a:moveTo>
                <a:lnTo>
                  <a:pt x="5784421" y="0"/>
                </a:lnTo>
                <a:lnTo>
                  <a:pt x="5784421" y="3620954"/>
                </a:lnTo>
                <a:lnTo>
                  <a:pt x="0" y="3620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97" b="-97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13" name="Group 13"/>
          <p:cNvGrpSpPr/>
          <p:nvPr/>
        </p:nvGrpSpPr>
        <p:grpSpPr>
          <a:xfrm>
            <a:off x="6719252" y="9037227"/>
            <a:ext cx="5466469" cy="1165705"/>
            <a:chOff x="0" y="0"/>
            <a:chExt cx="7288625" cy="1554273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7288625" cy="1554273"/>
              <a:chOff x="0" y="0"/>
              <a:chExt cx="17993840" cy="3837122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7614" y="10602"/>
                <a:ext cx="17982475" cy="3821362"/>
              </a:xfrm>
              <a:custGeom>
                <a:avLst/>
                <a:gdLst/>
                <a:ahLst/>
                <a:cxnLst/>
                <a:rect l="l" t="t" r="r" b="b"/>
                <a:pathLst>
                  <a:path w="17982475" h="3821362">
                    <a:moveTo>
                      <a:pt x="0" y="0"/>
                    </a:moveTo>
                    <a:lnTo>
                      <a:pt x="17982476" y="0"/>
                    </a:lnTo>
                    <a:lnTo>
                      <a:pt x="17982476" y="3821361"/>
                    </a:lnTo>
                    <a:lnTo>
                      <a:pt x="0" y="3821361"/>
                    </a:lnTo>
                    <a:close/>
                  </a:path>
                </a:pathLst>
              </a:custGeom>
              <a:solidFill>
                <a:srgbClr val="EDF0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0" y="0"/>
                <a:ext cx="17998157" cy="3841491"/>
              </a:xfrm>
              <a:custGeom>
                <a:avLst/>
                <a:gdLst/>
                <a:ahLst/>
                <a:cxnLst/>
                <a:rect l="l" t="t" r="r" b="b"/>
                <a:pathLst>
                  <a:path w="17998157" h="3841491">
                    <a:moveTo>
                      <a:pt x="7614" y="0"/>
                    </a:moveTo>
                    <a:lnTo>
                      <a:pt x="17990090" y="0"/>
                    </a:lnTo>
                    <a:cubicBezTo>
                      <a:pt x="17994348" y="0"/>
                      <a:pt x="17998157" y="4747"/>
                      <a:pt x="17998157" y="10602"/>
                    </a:cubicBezTo>
                    <a:lnTo>
                      <a:pt x="17998157" y="3831963"/>
                    </a:lnTo>
                    <a:cubicBezTo>
                      <a:pt x="17998157" y="3837681"/>
                      <a:pt x="17994348" y="3841491"/>
                      <a:pt x="17990090" y="3841491"/>
                    </a:cubicBezTo>
                    <a:lnTo>
                      <a:pt x="7614" y="3841491"/>
                    </a:lnTo>
                    <a:cubicBezTo>
                      <a:pt x="3409" y="3841491"/>
                      <a:pt x="0" y="3837681"/>
                      <a:pt x="0" y="3831963"/>
                    </a:cubicBezTo>
                    <a:lnTo>
                      <a:pt x="0" y="10602"/>
                    </a:lnTo>
                    <a:cubicBezTo>
                      <a:pt x="0" y="4747"/>
                      <a:pt x="3409" y="0"/>
                      <a:pt x="7614" y="0"/>
                    </a:cubicBezTo>
                    <a:moveTo>
                      <a:pt x="7614" y="21045"/>
                    </a:moveTo>
                    <a:lnTo>
                      <a:pt x="7614" y="10602"/>
                    </a:lnTo>
                    <a:lnTo>
                      <a:pt x="15229" y="10602"/>
                    </a:lnTo>
                    <a:lnTo>
                      <a:pt x="15229" y="3831963"/>
                    </a:lnTo>
                    <a:lnTo>
                      <a:pt x="7614" y="3831963"/>
                    </a:lnTo>
                    <a:lnTo>
                      <a:pt x="7614" y="3821362"/>
                    </a:lnTo>
                    <a:lnTo>
                      <a:pt x="17990090" y="3821362"/>
                    </a:lnTo>
                    <a:lnTo>
                      <a:pt x="17990090" y="3831963"/>
                    </a:lnTo>
                    <a:lnTo>
                      <a:pt x="17982476" y="3831963"/>
                    </a:lnTo>
                    <a:lnTo>
                      <a:pt x="17982476" y="10602"/>
                    </a:lnTo>
                    <a:lnTo>
                      <a:pt x="17990090" y="10602"/>
                    </a:lnTo>
                    <a:lnTo>
                      <a:pt x="17990090" y="21203"/>
                    </a:lnTo>
                    <a:lnTo>
                      <a:pt x="7614" y="2120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0" y="167564"/>
              <a:ext cx="7288625" cy="1219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Where do you live?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你住在哪里？</a:t>
              </a:r>
            </a:p>
          </p:txBody>
        </p:sp>
      </p:grpSp>
      <p:sp>
        <p:nvSpPr>
          <p:cNvPr id="18" name="Freeform 18"/>
          <p:cNvSpPr/>
          <p:nvPr/>
        </p:nvSpPr>
        <p:spPr>
          <a:xfrm rot="790071">
            <a:off x="14003568" y="6132811"/>
            <a:ext cx="2615650" cy="3583082"/>
          </a:xfrm>
          <a:custGeom>
            <a:avLst/>
            <a:gdLst/>
            <a:ahLst/>
            <a:cxnLst/>
            <a:rect l="l" t="t" r="r" b="b"/>
            <a:pathLst>
              <a:path w="2615650" h="3583082">
                <a:moveTo>
                  <a:pt x="0" y="0"/>
                </a:moveTo>
                <a:lnTo>
                  <a:pt x="2615650" y="0"/>
                </a:lnTo>
                <a:lnTo>
                  <a:pt x="2615650" y="3583082"/>
                </a:lnTo>
                <a:lnTo>
                  <a:pt x="0" y="35830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9" name="Freeform 19"/>
          <p:cNvSpPr/>
          <p:nvPr/>
        </p:nvSpPr>
        <p:spPr>
          <a:xfrm rot="-1108485">
            <a:off x="1815673" y="6646844"/>
            <a:ext cx="2438136" cy="3339913"/>
          </a:xfrm>
          <a:custGeom>
            <a:avLst/>
            <a:gdLst/>
            <a:ahLst/>
            <a:cxnLst/>
            <a:rect l="l" t="t" r="r" b="b"/>
            <a:pathLst>
              <a:path w="2438136" h="3339913">
                <a:moveTo>
                  <a:pt x="0" y="0"/>
                </a:moveTo>
                <a:lnTo>
                  <a:pt x="2438136" y="0"/>
                </a:lnTo>
                <a:lnTo>
                  <a:pt x="2438136" y="3339913"/>
                </a:lnTo>
                <a:lnTo>
                  <a:pt x="0" y="33399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20" name="TextBox 20"/>
          <p:cNvSpPr txBox="1"/>
          <p:nvPr/>
        </p:nvSpPr>
        <p:spPr>
          <a:xfrm>
            <a:off x="12659783" y="3624364"/>
            <a:ext cx="4836294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おおさかに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すんでいます。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Ōsaka ni 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latin typeface="Century Gothic Paneuropean Bold"/>
                <a:ea typeface="Century Gothic Paneuropean Bold"/>
                <a:cs typeface="Century Gothic Paneuropean Bold"/>
                <a:sym typeface="Century Gothic Paneuropean Bold"/>
              </a:rPr>
              <a:t>sunde imasu.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40003" y="3579200"/>
            <a:ext cx="5961774" cy="6480191"/>
            <a:chOff x="0" y="0"/>
            <a:chExt cx="7949032" cy="86402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49057" cy="8640191"/>
            </a:xfrm>
            <a:custGeom>
              <a:avLst/>
              <a:gdLst/>
              <a:ahLst/>
              <a:cxnLst/>
              <a:rect l="l" t="t" r="r" b="b"/>
              <a:pathLst>
                <a:path w="7949057" h="8640191">
                  <a:moveTo>
                    <a:pt x="0" y="0"/>
                  </a:moveTo>
                  <a:lnTo>
                    <a:pt x="7949057" y="0"/>
                  </a:lnTo>
                  <a:lnTo>
                    <a:pt x="7949057" y="8640191"/>
                  </a:lnTo>
                  <a:lnTo>
                    <a:pt x="0" y="8640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8" b="-3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969818" y="3579200"/>
            <a:ext cx="6582070" cy="6294101"/>
            <a:chOff x="0" y="0"/>
            <a:chExt cx="8776094" cy="83921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776081" cy="8392160"/>
            </a:xfrm>
            <a:custGeom>
              <a:avLst/>
              <a:gdLst/>
              <a:ahLst/>
              <a:cxnLst/>
              <a:rect l="l" t="t" r="r" b="b"/>
              <a:pathLst>
                <a:path w="8776081" h="8392160">
                  <a:moveTo>
                    <a:pt x="0" y="0"/>
                  </a:moveTo>
                  <a:lnTo>
                    <a:pt x="8776081" y="0"/>
                  </a:lnTo>
                  <a:lnTo>
                    <a:pt x="8776081" y="8392160"/>
                  </a:lnTo>
                  <a:lnTo>
                    <a:pt x="0" y="839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9" r="-3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912020" y="815259"/>
            <a:ext cx="15080932" cy="2300997"/>
            <a:chOff x="0" y="0"/>
            <a:chExt cx="20107910" cy="306799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0107910" cy="3067996"/>
              <a:chOff x="0" y="0"/>
              <a:chExt cx="20107910" cy="306799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8509" y="8477"/>
                <a:ext cx="20095211" cy="3055395"/>
              </a:xfrm>
              <a:custGeom>
                <a:avLst/>
                <a:gdLst/>
                <a:ahLst/>
                <a:cxnLst/>
                <a:rect l="l" t="t" r="r" b="b"/>
                <a:pathLst>
                  <a:path w="20095211" h="3055395">
                    <a:moveTo>
                      <a:pt x="0" y="0"/>
                    </a:moveTo>
                    <a:lnTo>
                      <a:pt x="20095211" y="0"/>
                    </a:lnTo>
                    <a:lnTo>
                      <a:pt x="20095211" y="3055395"/>
                    </a:lnTo>
                    <a:lnTo>
                      <a:pt x="0" y="3055395"/>
                    </a:lnTo>
                    <a:close/>
                  </a:path>
                </a:pathLst>
              </a:custGeom>
              <a:solidFill>
                <a:srgbClr val="EDF0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20112228" cy="3072365"/>
              </a:xfrm>
              <a:custGeom>
                <a:avLst/>
                <a:gdLst/>
                <a:ahLst/>
                <a:cxnLst/>
                <a:rect l="l" t="t" r="r" b="b"/>
                <a:pathLst>
                  <a:path w="20112228" h="3072365">
                    <a:moveTo>
                      <a:pt x="8509" y="0"/>
                    </a:moveTo>
                    <a:lnTo>
                      <a:pt x="20103720" y="0"/>
                    </a:lnTo>
                    <a:cubicBezTo>
                      <a:pt x="20108419" y="0"/>
                      <a:pt x="20112228" y="3796"/>
                      <a:pt x="20112228" y="8477"/>
                    </a:cubicBezTo>
                    <a:lnTo>
                      <a:pt x="20112228" y="3063872"/>
                    </a:lnTo>
                    <a:cubicBezTo>
                      <a:pt x="20112228" y="3068555"/>
                      <a:pt x="20108419" y="3072365"/>
                      <a:pt x="20103720" y="3072365"/>
                    </a:cubicBezTo>
                    <a:lnTo>
                      <a:pt x="8509" y="3072365"/>
                    </a:lnTo>
                    <a:cubicBezTo>
                      <a:pt x="3810" y="3072365"/>
                      <a:pt x="0" y="3068555"/>
                      <a:pt x="0" y="3063872"/>
                    </a:cubicBezTo>
                    <a:lnTo>
                      <a:pt x="0" y="8477"/>
                    </a:lnTo>
                    <a:cubicBezTo>
                      <a:pt x="0" y="3796"/>
                      <a:pt x="3810" y="0"/>
                      <a:pt x="8509" y="0"/>
                    </a:cubicBezTo>
                    <a:moveTo>
                      <a:pt x="8509" y="16827"/>
                    </a:moveTo>
                    <a:lnTo>
                      <a:pt x="8509" y="8477"/>
                    </a:lnTo>
                    <a:lnTo>
                      <a:pt x="17018" y="8477"/>
                    </a:lnTo>
                    <a:lnTo>
                      <a:pt x="17018" y="3063872"/>
                    </a:lnTo>
                    <a:lnTo>
                      <a:pt x="8509" y="3063872"/>
                    </a:lnTo>
                    <a:lnTo>
                      <a:pt x="8509" y="3055395"/>
                    </a:lnTo>
                    <a:lnTo>
                      <a:pt x="20103720" y="3055395"/>
                    </a:lnTo>
                    <a:lnTo>
                      <a:pt x="20103720" y="3063872"/>
                    </a:lnTo>
                    <a:lnTo>
                      <a:pt x="20095211" y="3063872"/>
                    </a:lnTo>
                    <a:lnTo>
                      <a:pt x="20095211" y="8477"/>
                    </a:lnTo>
                    <a:lnTo>
                      <a:pt x="20103720" y="8477"/>
                    </a:lnTo>
                    <a:lnTo>
                      <a:pt x="20103720" y="16953"/>
                    </a:lnTo>
                    <a:lnTo>
                      <a:pt x="8509" y="1695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348464"/>
              <a:ext cx="20107910" cy="2447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20"/>
                </a:lnSpc>
              </a:pPr>
              <a:r>
                <a:rPr lang="en-US" sz="6600" b="1">
                  <a:solidFill>
                    <a:srgbClr val="262626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Q:どこ　に　すんでいます　か？</a:t>
              </a:r>
            </a:p>
            <a:p>
              <a:pPr algn="ctr">
                <a:lnSpc>
                  <a:spcPts val="7114"/>
                </a:lnSpc>
              </a:pPr>
              <a:r>
                <a:rPr lang="en-US" sz="6600" b="1">
                  <a:solidFill>
                    <a:srgbClr val="262626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 Doko ni sundeimasu ka?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589178" y="7021562"/>
            <a:ext cx="671674" cy="1371057"/>
            <a:chOff x="0" y="0"/>
            <a:chExt cx="895566" cy="182807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95604" cy="1828038"/>
            </a:xfrm>
            <a:custGeom>
              <a:avLst/>
              <a:gdLst/>
              <a:ahLst/>
              <a:cxnLst/>
              <a:rect l="l" t="t" r="r" b="b"/>
              <a:pathLst>
                <a:path w="895604" h="1828038">
                  <a:moveTo>
                    <a:pt x="0" y="0"/>
                  </a:moveTo>
                  <a:lnTo>
                    <a:pt x="895604" y="0"/>
                  </a:lnTo>
                  <a:lnTo>
                    <a:pt x="895604" y="1828038"/>
                  </a:lnTo>
                  <a:lnTo>
                    <a:pt x="0" y="1828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4" b="-2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849216" y="6819295"/>
            <a:ext cx="671674" cy="1371057"/>
            <a:chOff x="0" y="0"/>
            <a:chExt cx="895566" cy="182807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95604" cy="1828038"/>
            </a:xfrm>
            <a:custGeom>
              <a:avLst/>
              <a:gdLst/>
              <a:ahLst/>
              <a:cxnLst/>
              <a:rect l="l" t="t" r="r" b="b"/>
              <a:pathLst>
                <a:path w="895604" h="1828038">
                  <a:moveTo>
                    <a:pt x="0" y="0"/>
                  </a:moveTo>
                  <a:lnTo>
                    <a:pt x="895604" y="0"/>
                  </a:lnTo>
                  <a:lnTo>
                    <a:pt x="895604" y="1828038"/>
                  </a:lnTo>
                  <a:lnTo>
                    <a:pt x="0" y="1828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4" b="-2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719252" y="9037227"/>
            <a:ext cx="5466469" cy="1165705"/>
            <a:chOff x="0" y="0"/>
            <a:chExt cx="7288625" cy="1554273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288625" cy="1554273"/>
              <a:chOff x="0" y="0"/>
              <a:chExt cx="17993840" cy="383712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7614" y="10602"/>
                <a:ext cx="17982475" cy="3821362"/>
              </a:xfrm>
              <a:custGeom>
                <a:avLst/>
                <a:gdLst/>
                <a:ahLst/>
                <a:cxnLst/>
                <a:rect l="l" t="t" r="r" b="b"/>
                <a:pathLst>
                  <a:path w="17982475" h="3821362">
                    <a:moveTo>
                      <a:pt x="0" y="0"/>
                    </a:moveTo>
                    <a:lnTo>
                      <a:pt x="17982476" y="0"/>
                    </a:lnTo>
                    <a:lnTo>
                      <a:pt x="17982476" y="3821361"/>
                    </a:lnTo>
                    <a:lnTo>
                      <a:pt x="0" y="3821361"/>
                    </a:lnTo>
                    <a:close/>
                  </a:path>
                </a:pathLst>
              </a:custGeom>
              <a:solidFill>
                <a:srgbClr val="EDF0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0" y="0"/>
                <a:ext cx="17998157" cy="3841491"/>
              </a:xfrm>
              <a:custGeom>
                <a:avLst/>
                <a:gdLst/>
                <a:ahLst/>
                <a:cxnLst/>
                <a:rect l="l" t="t" r="r" b="b"/>
                <a:pathLst>
                  <a:path w="17998157" h="3841491">
                    <a:moveTo>
                      <a:pt x="7614" y="0"/>
                    </a:moveTo>
                    <a:lnTo>
                      <a:pt x="17990090" y="0"/>
                    </a:lnTo>
                    <a:cubicBezTo>
                      <a:pt x="17994348" y="0"/>
                      <a:pt x="17998157" y="4747"/>
                      <a:pt x="17998157" y="10602"/>
                    </a:cubicBezTo>
                    <a:lnTo>
                      <a:pt x="17998157" y="3831963"/>
                    </a:lnTo>
                    <a:cubicBezTo>
                      <a:pt x="17998157" y="3837681"/>
                      <a:pt x="17994348" y="3841491"/>
                      <a:pt x="17990090" y="3841491"/>
                    </a:cubicBezTo>
                    <a:lnTo>
                      <a:pt x="7614" y="3841491"/>
                    </a:lnTo>
                    <a:cubicBezTo>
                      <a:pt x="3409" y="3841491"/>
                      <a:pt x="0" y="3837681"/>
                      <a:pt x="0" y="3831963"/>
                    </a:cubicBezTo>
                    <a:lnTo>
                      <a:pt x="0" y="10602"/>
                    </a:lnTo>
                    <a:cubicBezTo>
                      <a:pt x="0" y="4747"/>
                      <a:pt x="3409" y="0"/>
                      <a:pt x="7614" y="0"/>
                    </a:cubicBezTo>
                    <a:moveTo>
                      <a:pt x="7614" y="21045"/>
                    </a:moveTo>
                    <a:lnTo>
                      <a:pt x="7614" y="10602"/>
                    </a:lnTo>
                    <a:lnTo>
                      <a:pt x="15229" y="10602"/>
                    </a:lnTo>
                    <a:lnTo>
                      <a:pt x="15229" y="3831963"/>
                    </a:lnTo>
                    <a:lnTo>
                      <a:pt x="7614" y="3831963"/>
                    </a:lnTo>
                    <a:lnTo>
                      <a:pt x="7614" y="3821362"/>
                    </a:lnTo>
                    <a:lnTo>
                      <a:pt x="17990090" y="3821362"/>
                    </a:lnTo>
                    <a:lnTo>
                      <a:pt x="17990090" y="3831963"/>
                    </a:lnTo>
                    <a:lnTo>
                      <a:pt x="17982476" y="3831963"/>
                    </a:lnTo>
                    <a:lnTo>
                      <a:pt x="17982476" y="10602"/>
                    </a:lnTo>
                    <a:lnTo>
                      <a:pt x="17990090" y="10602"/>
                    </a:lnTo>
                    <a:lnTo>
                      <a:pt x="17990090" y="21203"/>
                    </a:lnTo>
                    <a:lnTo>
                      <a:pt x="7614" y="2120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167564"/>
              <a:ext cx="7288625" cy="1219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Where do you live?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你住在哪里？</a:t>
              </a:r>
            </a:p>
          </p:txBody>
        </p:sp>
      </p:grpSp>
      <p:grpSp>
        <p:nvGrpSpPr>
          <p:cNvPr id="20" name="Group 28">
            <a:extLst>
              <a:ext uri="{FF2B5EF4-FFF2-40B4-BE49-F238E27FC236}">
                <a16:creationId xmlns:a16="http://schemas.microsoft.com/office/drawing/2014/main" id="{E1FE6098-95A4-13A8-415D-20DE01A7E345}"/>
              </a:ext>
            </a:extLst>
          </p:cNvPr>
          <p:cNvGrpSpPr/>
          <p:nvPr/>
        </p:nvGrpSpPr>
        <p:grpSpPr>
          <a:xfrm>
            <a:off x="1600200" y="1084792"/>
            <a:ext cx="1405128" cy="2053685"/>
            <a:chOff x="0" y="404457"/>
            <a:chExt cx="1873504" cy="2738246"/>
          </a:xfrm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B5DB2046-7D83-8359-6A05-48AF5F5FD76A}"/>
                </a:ext>
              </a:extLst>
            </p:cNvPr>
            <p:cNvSpPr/>
            <p:nvPr/>
          </p:nvSpPr>
          <p:spPr>
            <a:xfrm>
              <a:off x="0" y="404457"/>
              <a:ext cx="1873504" cy="2738246"/>
            </a:xfrm>
            <a:custGeom>
              <a:avLst/>
              <a:gdLst/>
              <a:ahLst/>
              <a:cxnLst/>
              <a:rect l="l" t="t" r="r" b="b"/>
              <a:pathLst>
                <a:path w="1873504" h="2738247">
                  <a:moveTo>
                    <a:pt x="0" y="0"/>
                  </a:moveTo>
                  <a:lnTo>
                    <a:pt x="1873504" y="0"/>
                  </a:lnTo>
                  <a:lnTo>
                    <a:pt x="1873504" y="2738247"/>
                  </a:lnTo>
                  <a:lnTo>
                    <a:pt x="0" y="2738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3" b="-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305480"/>
            <a:ext cx="3028378" cy="3247549"/>
            <a:chOff x="0" y="0"/>
            <a:chExt cx="4037838" cy="4330065"/>
          </a:xfrm>
        </p:grpSpPr>
        <p:sp>
          <p:nvSpPr>
            <p:cNvPr id="3" name="Freeform 3" descr="æ°´æ³³ã®ã¤ã©ã¹ããã³ã¼ãã¨çå¾ã"/>
            <p:cNvSpPr/>
            <p:nvPr/>
          </p:nvSpPr>
          <p:spPr>
            <a:xfrm>
              <a:off x="0" y="0"/>
              <a:ext cx="4037838" cy="4330065"/>
            </a:xfrm>
            <a:custGeom>
              <a:avLst/>
              <a:gdLst/>
              <a:ahLst/>
              <a:cxnLst/>
              <a:rect l="l" t="t" r="r" b="b"/>
              <a:pathLst>
                <a:path w="4037838" h="4330065">
                  <a:moveTo>
                    <a:pt x="0" y="0"/>
                  </a:moveTo>
                  <a:lnTo>
                    <a:pt x="4037838" y="0"/>
                  </a:lnTo>
                  <a:lnTo>
                    <a:pt x="4037838" y="4330065"/>
                  </a:lnTo>
                  <a:lnTo>
                    <a:pt x="0" y="4330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170662" y="3529527"/>
            <a:ext cx="2690812" cy="2690812"/>
            <a:chOff x="0" y="0"/>
            <a:chExt cx="3587750" cy="3587750"/>
          </a:xfrm>
        </p:grpSpPr>
        <p:sp>
          <p:nvSpPr>
            <p:cNvPr id="5" name="Freeform 5" descr="å­ä¾éã®é£è¡æ©æè¡ã®ã¤ã©ã¹ãï¼ä¿®å­¦æè¡ï¼"/>
            <p:cNvSpPr/>
            <p:nvPr/>
          </p:nvSpPr>
          <p:spPr>
            <a:xfrm>
              <a:off x="0" y="0"/>
              <a:ext cx="3587750" cy="3587750"/>
            </a:xfrm>
            <a:custGeom>
              <a:avLst/>
              <a:gdLst/>
              <a:ahLst/>
              <a:cxnLst/>
              <a:rect l="l" t="t" r="r" b="b"/>
              <a:pathLst>
                <a:path w="3587750" h="3587750">
                  <a:moveTo>
                    <a:pt x="0" y="0"/>
                  </a:moveTo>
                  <a:lnTo>
                    <a:pt x="3587750" y="0"/>
                  </a:lnTo>
                  <a:lnTo>
                    <a:pt x="3587750" y="3587750"/>
                  </a:lnTo>
                  <a:lnTo>
                    <a:pt x="0" y="358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726926" y="6553057"/>
            <a:ext cx="2989516" cy="2361724"/>
            <a:chOff x="0" y="0"/>
            <a:chExt cx="3986022" cy="3148965"/>
          </a:xfrm>
        </p:grpSpPr>
        <p:sp>
          <p:nvSpPr>
            <p:cNvPr id="7" name="Freeform 7" descr="ã²ã¼ã ã«ç±ä¸­ãã¦ããç·ã®å­ã®ã¤ã©ã¹ã"/>
            <p:cNvSpPr/>
            <p:nvPr/>
          </p:nvSpPr>
          <p:spPr>
            <a:xfrm>
              <a:off x="0" y="0"/>
              <a:ext cx="3986022" cy="3148965"/>
            </a:xfrm>
            <a:custGeom>
              <a:avLst/>
              <a:gdLst/>
              <a:ahLst/>
              <a:cxnLst/>
              <a:rect l="l" t="t" r="r" b="b"/>
              <a:pathLst>
                <a:path w="3986022" h="3148965">
                  <a:moveTo>
                    <a:pt x="0" y="0"/>
                  </a:moveTo>
                  <a:lnTo>
                    <a:pt x="3986022" y="0"/>
                  </a:lnTo>
                  <a:lnTo>
                    <a:pt x="3986022" y="3148965"/>
                  </a:lnTo>
                  <a:lnTo>
                    <a:pt x="0" y="3148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05" b="-105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879392" y="3752364"/>
            <a:ext cx="2500598" cy="2782252"/>
            <a:chOff x="0" y="0"/>
            <a:chExt cx="3334131" cy="37096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34131" cy="3709670"/>
            </a:xfrm>
            <a:custGeom>
              <a:avLst/>
              <a:gdLst/>
              <a:ahLst/>
              <a:cxnLst/>
              <a:rect l="l" t="t" r="r" b="b"/>
              <a:pathLst>
                <a:path w="3334131" h="3709670">
                  <a:moveTo>
                    <a:pt x="0" y="0"/>
                  </a:moveTo>
                  <a:lnTo>
                    <a:pt x="3334131" y="0"/>
                  </a:lnTo>
                  <a:lnTo>
                    <a:pt x="3334131" y="3709670"/>
                  </a:lnTo>
                  <a:lnTo>
                    <a:pt x="0" y="37096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6" r="-36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978377" y="3529527"/>
            <a:ext cx="2515838" cy="2515838"/>
            <a:chOff x="0" y="0"/>
            <a:chExt cx="3354451" cy="335445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54451" cy="3354451"/>
            </a:xfrm>
            <a:custGeom>
              <a:avLst/>
              <a:gdLst/>
              <a:ahLst/>
              <a:cxnLst/>
              <a:rect l="l" t="t" r="r" b="b"/>
              <a:pathLst>
                <a:path w="3354451" h="3354451">
                  <a:moveTo>
                    <a:pt x="0" y="0"/>
                  </a:moveTo>
                  <a:lnTo>
                    <a:pt x="3354451" y="0"/>
                  </a:lnTo>
                  <a:lnTo>
                    <a:pt x="3354451" y="3354451"/>
                  </a:lnTo>
                  <a:lnTo>
                    <a:pt x="0" y="3354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6613" y="6698675"/>
            <a:ext cx="2810446" cy="3015139"/>
            <a:chOff x="0" y="0"/>
            <a:chExt cx="3747262" cy="402018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47262" cy="4020185"/>
            </a:xfrm>
            <a:custGeom>
              <a:avLst/>
              <a:gdLst/>
              <a:ahLst/>
              <a:cxnLst/>
              <a:rect l="l" t="t" r="r" b="b"/>
              <a:pathLst>
                <a:path w="3747262" h="4020185">
                  <a:moveTo>
                    <a:pt x="0" y="0"/>
                  </a:moveTo>
                  <a:lnTo>
                    <a:pt x="3747262" y="0"/>
                  </a:lnTo>
                  <a:lnTo>
                    <a:pt x="3747262" y="4020185"/>
                  </a:lnTo>
                  <a:lnTo>
                    <a:pt x="0" y="4020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390622" y="6368986"/>
            <a:ext cx="2793302" cy="2917222"/>
            <a:chOff x="0" y="0"/>
            <a:chExt cx="3724402" cy="388962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24402" cy="3889629"/>
            </a:xfrm>
            <a:custGeom>
              <a:avLst/>
              <a:gdLst/>
              <a:ahLst/>
              <a:cxnLst/>
              <a:rect l="l" t="t" r="r" b="b"/>
              <a:pathLst>
                <a:path w="3724402" h="3889629">
                  <a:moveTo>
                    <a:pt x="0" y="0"/>
                  </a:moveTo>
                  <a:lnTo>
                    <a:pt x="3724402" y="0"/>
                  </a:lnTo>
                  <a:lnTo>
                    <a:pt x="3724402" y="3889629"/>
                  </a:lnTo>
                  <a:lnTo>
                    <a:pt x="0" y="3889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86" r="-86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805526" y="6773361"/>
            <a:ext cx="2501836" cy="1921097"/>
            <a:chOff x="0" y="0"/>
            <a:chExt cx="3335782" cy="256146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35782" cy="2561463"/>
            </a:xfrm>
            <a:custGeom>
              <a:avLst/>
              <a:gdLst/>
              <a:ahLst/>
              <a:cxnLst/>
              <a:rect l="l" t="t" r="r" b="b"/>
              <a:pathLst>
                <a:path w="3335782" h="2561463">
                  <a:moveTo>
                    <a:pt x="0" y="0"/>
                  </a:moveTo>
                  <a:lnTo>
                    <a:pt x="3335782" y="0"/>
                  </a:lnTo>
                  <a:lnTo>
                    <a:pt x="3335782" y="2561463"/>
                  </a:lnTo>
                  <a:lnTo>
                    <a:pt x="0" y="2561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46" r="-146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987287" y="852083"/>
            <a:ext cx="15080932" cy="2300997"/>
            <a:chOff x="0" y="0"/>
            <a:chExt cx="20107910" cy="306799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0107910" cy="3067996"/>
              <a:chOff x="0" y="0"/>
              <a:chExt cx="20107910" cy="306799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8509" y="8477"/>
                <a:ext cx="20095211" cy="3055395"/>
              </a:xfrm>
              <a:custGeom>
                <a:avLst/>
                <a:gdLst/>
                <a:ahLst/>
                <a:cxnLst/>
                <a:rect l="l" t="t" r="r" b="b"/>
                <a:pathLst>
                  <a:path w="20095211" h="3055395">
                    <a:moveTo>
                      <a:pt x="0" y="0"/>
                    </a:moveTo>
                    <a:lnTo>
                      <a:pt x="20095211" y="0"/>
                    </a:lnTo>
                    <a:lnTo>
                      <a:pt x="20095211" y="3055395"/>
                    </a:lnTo>
                    <a:lnTo>
                      <a:pt x="0" y="3055395"/>
                    </a:lnTo>
                    <a:close/>
                  </a:path>
                </a:pathLst>
              </a:custGeom>
              <a:solidFill>
                <a:srgbClr val="EDF0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" name="Freeform 21"/>
              <p:cNvSpPr/>
              <p:nvPr/>
            </p:nvSpPr>
            <p:spPr>
              <a:xfrm>
                <a:off x="0" y="0"/>
                <a:ext cx="20112228" cy="3072365"/>
              </a:xfrm>
              <a:custGeom>
                <a:avLst/>
                <a:gdLst/>
                <a:ahLst/>
                <a:cxnLst/>
                <a:rect l="l" t="t" r="r" b="b"/>
                <a:pathLst>
                  <a:path w="20112228" h="3072365">
                    <a:moveTo>
                      <a:pt x="8509" y="0"/>
                    </a:moveTo>
                    <a:lnTo>
                      <a:pt x="20103720" y="0"/>
                    </a:lnTo>
                    <a:cubicBezTo>
                      <a:pt x="20108419" y="0"/>
                      <a:pt x="20112228" y="3796"/>
                      <a:pt x="20112228" y="8477"/>
                    </a:cubicBezTo>
                    <a:lnTo>
                      <a:pt x="20112228" y="3063872"/>
                    </a:lnTo>
                    <a:cubicBezTo>
                      <a:pt x="20112228" y="3068555"/>
                      <a:pt x="20108419" y="3072365"/>
                      <a:pt x="20103720" y="3072365"/>
                    </a:cubicBezTo>
                    <a:lnTo>
                      <a:pt x="8509" y="3072365"/>
                    </a:lnTo>
                    <a:cubicBezTo>
                      <a:pt x="3810" y="3072365"/>
                      <a:pt x="0" y="3068555"/>
                      <a:pt x="0" y="3063872"/>
                    </a:cubicBezTo>
                    <a:lnTo>
                      <a:pt x="0" y="8477"/>
                    </a:lnTo>
                    <a:cubicBezTo>
                      <a:pt x="0" y="3796"/>
                      <a:pt x="3810" y="0"/>
                      <a:pt x="8509" y="0"/>
                    </a:cubicBezTo>
                    <a:moveTo>
                      <a:pt x="8509" y="16827"/>
                    </a:moveTo>
                    <a:lnTo>
                      <a:pt x="8509" y="8477"/>
                    </a:lnTo>
                    <a:lnTo>
                      <a:pt x="17018" y="8477"/>
                    </a:lnTo>
                    <a:lnTo>
                      <a:pt x="17018" y="3063872"/>
                    </a:lnTo>
                    <a:lnTo>
                      <a:pt x="8509" y="3063872"/>
                    </a:lnTo>
                    <a:lnTo>
                      <a:pt x="8509" y="3055395"/>
                    </a:lnTo>
                    <a:lnTo>
                      <a:pt x="20103720" y="3055395"/>
                    </a:lnTo>
                    <a:lnTo>
                      <a:pt x="20103720" y="3063872"/>
                    </a:lnTo>
                    <a:lnTo>
                      <a:pt x="20095211" y="3063872"/>
                    </a:lnTo>
                    <a:lnTo>
                      <a:pt x="20095211" y="8477"/>
                    </a:lnTo>
                    <a:lnTo>
                      <a:pt x="20103720" y="8477"/>
                    </a:lnTo>
                    <a:lnTo>
                      <a:pt x="20103720" y="16953"/>
                    </a:lnTo>
                    <a:lnTo>
                      <a:pt x="8509" y="1695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348464"/>
              <a:ext cx="20107910" cy="2447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20"/>
                </a:lnSpc>
              </a:pPr>
              <a:r>
                <a:rPr lang="en-US" sz="6600" b="1">
                  <a:solidFill>
                    <a:srgbClr val="262626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Q: しゅみ　は　なんですか？</a:t>
              </a:r>
            </a:p>
            <a:p>
              <a:pPr algn="ctr">
                <a:lnSpc>
                  <a:spcPts val="7114"/>
                </a:lnSpc>
              </a:pPr>
              <a:r>
                <a:rPr lang="en-US" sz="6600" b="1">
                  <a:solidFill>
                    <a:srgbClr val="262626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　Shumi wa nan desu ka? 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320805" y="8932583"/>
            <a:ext cx="5466469" cy="1165705"/>
            <a:chOff x="0" y="0"/>
            <a:chExt cx="7288625" cy="1554273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288625" cy="1554273"/>
              <a:chOff x="0" y="0"/>
              <a:chExt cx="17993840" cy="383712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7614" y="10602"/>
                <a:ext cx="17982475" cy="3821362"/>
              </a:xfrm>
              <a:custGeom>
                <a:avLst/>
                <a:gdLst/>
                <a:ahLst/>
                <a:cxnLst/>
                <a:rect l="l" t="t" r="r" b="b"/>
                <a:pathLst>
                  <a:path w="17982475" h="3821362">
                    <a:moveTo>
                      <a:pt x="0" y="0"/>
                    </a:moveTo>
                    <a:lnTo>
                      <a:pt x="17982476" y="0"/>
                    </a:lnTo>
                    <a:lnTo>
                      <a:pt x="17982476" y="3821361"/>
                    </a:lnTo>
                    <a:lnTo>
                      <a:pt x="0" y="3821361"/>
                    </a:lnTo>
                    <a:close/>
                  </a:path>
                </a:pathLst>
              </a:custGeom>
              <a:solidFill>
                <a:srgbClr val="EDF0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0" y="0"/>
                <a:ext cx="17998157" cy="3841491"/>
              </a:xfrm>
              <a:custGeom>
                <a:avLst/>
                <a:gdLst/>
                <a:ahLst/>
                <a:cxnLst/>
                <a:rect l="l" t="t" r="r" b="b"/>
                <a:pathLst>
                  <a:path w="17998157" h="3841491">
                    <a:moveTo>
                      <a:pt x="7614" y="0"/>
                    </a:moveTo>
                    <a:lnTo>
                      <a:pt x="17990090" y="0"/>
                    </a:lnTo>
                    <a:cubicBezTo>
                      <a:pt x="17994348" y="0"/>
                      <a:pt x="17998157" y="4747"/>
                      <a:pt x="17998157" y="10602"/>
                    </a:cubicBezTo>
                    <a:lnTo>
                      <a:pt x="17998157" y="3831963"/>
                    </a:lnTo>
                    <a:cubicBezTo>
                      <a:pt x="17998157" y="3837681"/>
                      <a:pt x="17994348" y="3841491"/>
                      <a:pt x="17990090" y="3841491"/>
                    </a:cubicBezTo>
                    <a:lnTo>
                      <a:pt x="7614" y="3841491"/>
                    </a:lnTo>
                    <a:cubicBezTo>
                      <a:pt x="3409" y="3841491"/>
                      <a:pt x="0" y="3837681"/>
                      <a:pt x="0" y="3831963"/>
                    </a:cubicBezTo>
                    <a:lnTo>
                      <a:pt x="0" y="10602"/>
                    </a:lnTo>
                    <a:cubicBezTo>
                      <a:pt x="0" y="4747"/>
                      <a:pt x="3409" y="0"/>
                      <a:pt x="7614" y="0"/>
                    </a:cubicBezTo>
                    <a:moveTo>
                      <a:pt x="7614" y="21045"/>
                    </a:moveTo>
                    <a:lnTo>
                      <a:pt x="7614" y="10602"/>
                    </a:lnTo>
                    <a:lnTo>
                      <a:pt x="15229" y="10602"/>
                    </a:lnTo>
                    <a:lnTo>
                      <a:pt x="15229" y="3831963"/>
                    </a:lnTo>
                    <a:lnTo>
                      <a:pt x="7614" y="3831963"/>
                    </a:lnTo>
                    <a:lnTo>
                      <a:pt x="7614" y="3821362"/>
                    </a:lnTo>
                    <a:lnTo>
                      <a:pt x="17990090" y="3821362"/>
                    </a:lnTo>
                    <a:lnTo>
                      <a:pt x="17990090" y="3831963"/>
                    </a:lnTo>
                    <a:lnTo>
                      <a:pt x="17982476" y="3831963"/>
                    </a:lnTo>
                    <a:lnTo>
                      <a:pt x="17982476" y="10602"/>
                    </a:lnTo>
                    <a:lnTo>
                      <a:pt x="17990090" y="10602"/>
                    </a:lnTo>
                    <a:lnTo>
                      <a:pt x="17990090" y="21203"/>
                    </a:lnTo>
                    <a:lnTo>
                      <a:pt x="7614" y="2120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0" y="167564"/>
              <a:ext cx="7288625" cy="1219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What are your hobbies?</a:t>
              </a:r>
            </a:p>
            <a:p>
              <a:pPr algn="ctr">
                <a:lnSpc>
                  <a:spcPts val="3600"/>
                </a:lnSpc>
              </a:pPr>
              <a:r>
                <a:rPr lang="en-US" sz="3000" b="1">
                  <a:solidFill>
                    <a:srgbClr val="000000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你的爱好是什么？ </a:t>
              </a:r>
            </a:p>
          </p:txBody>
        </p:sp>
      </p:grpSp>
      <p:grpSp>
        <p:nvGrpSpPr>
          <p:cNvPr id="28" name="Group 28">
            <a:extLst>
              <a:ext uri="{FF2B5EF4-FFF2-40B4-BE49-F238E27FC236}">
                <a16:creationId xmlns:a16="http://schemas.microsoft.com/office/drawing/2014/main" id="{26BBD48B-73FB-8F61-AB3B-EF5233B98158}"/>
              </a:ext>
            </a:extLst>
          </p:cNvPr>
          <p:cNvGrpSpPr/>
          <p:nvPr/>
        </p:nvGrpSpPr>
        <p:grpSpPr>
          <a:xfrm>
            <a:off x="1600200" y="1084792"/>
            <a:ext cx="1405128" cy="2053685"/>
            <a:chOff x="0" y="404457"/>
            <a:chExt cx="1873504" cy="2738246"/>
          </a:xfrm>
        </p:grpSpPr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3ABB2AA1-7D44-6854-DEB4-C8AB88318480}"/>
                </a:ext>
              </a:extLst>
            </p:cNvPr>
            <p:cNvSpPr/>
            <p:nvPr/>
          </p:nvSpPr>
          <p:spPr>
            <a:xfrm>
              <a:off x="0" y="404457"/>
              <a:ext cx="1873504" cy="2738246"/>
            </a:xfrm>
            <a:custGeom>
              <a:avLst/>
              <a:gdLst/>
              <a:ahLst/>
              <a:cxnLst/>
              <a:rect l="l" t="t" r="r" b="b"/>
              <a:pathLst>
                <a:path w="1873504" h="2738247">
                  <a:moveTo>
                    <a:pt x="0" y="0"/>
                  </a:moveTo>
                  <a:lnTo>
                    <a:pt x="1873504" y="0"/>
                  </a:lnTo>
                  <a:lnTo>
                    <a:pt x="1873504" y="2738247"/>
                  </a:lnTo>
                  <a:lnTo>
                    <a:pt x="0" y="2738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r="-3" b="-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C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5863199" y="3224127"/>
            <a:ext cx="1725073" cy="1919383"/>
            <a:chOff x="0" y="0"/>
            <a:chExt cx="2300097" cy="25591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00097" cy="2559177"/>
            </a:xfrm>
            <a:custGeom>
              <a:avLst/>
              <a:gdLst/>
              <a:ahLst/>
              <a:cxnLst/>
              <a:rect l="l" t="t" r="r" b="b"/>
              <a:pathLst>
                <a:path w="2300097" h="2559177">
                  <a:moveTo>
                    <a:pt x="0" y="0"/>
                  </a:moveTo>
                  <a:lnTo>
                    <a:pt x="2300097" y="0"/>
                  </a:lnTo>
                  <a:lnTo>
                    <a:pt x="2300097" y="2559177"/>
                  </a:lnTo>
                  <a:lnTo>
                    <a:pt x="0" y="2559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6" r="-36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648515" y="6921177"/>
            <a:ext cx="2214058" cy="1502495"/>
            <a:chOff x="0" y="0"/>
            <a:chExt cx="3248152" cy="249415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48152" cy="2494153"/>
            </a:xfrm>
            <a:custGeom>
              <a:avLst/>
              <a:gdLst/>
              <a:ahLst/>
              <a:cxnLst/>
              <a:rect l="l" t="t" r="r" b="b"/>
              <a:pathLst>
                <a:path w="3248152" h="2494153">
                  <a:moveTo>
                    <a:pt x="0" y="0"/>
                  </a:moveTo>
                  <a:lnTo>
                    <a:pt x="3248152" y="0"/>
                  </a:lnTo>
                  <a:lnTo>
                    <a:pt x="3248152" y="2494153"/>
                  </a:lnTo>
                  <a:lnTo>
                    <a:pt x="0" y="2494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6" r="-146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5189460" y="9182300"/>
            <a:ext cx="1584008" cy="41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43"/>
              </a:lnSpc>
            </a:pPr>
            <a:r>
              <a:rPr lang="en-US" sz="4158">
                <a:solidFill>
                  <a:srgbClr val="000000"/>
                </a:solidFill>
                <a:latin typeface="じゆうちょうフォント"/>
                <a:ea typeface="じゆうちょうフォント"/>
                <a:cs typeface="じゆうちょうフォント"/>
                <a:sym typeface="じゆうちょうフォント"/>
              </a:rPr>
              <a:t>ゲーム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88273" y="2796853"/>
            <a:ext cx="2223706" cy="2384679"/>
            <a:chOff x="0" y="0"/>
            <a:chExt cx="2964942" cy="3179572"/>
          </a:xfrm>
        </p:grpSpPr>
        <p:sp>
          <p:nvSpPr>
            <p:cNvPr id="16" name="Freeform 16" descr="æ°´æ³³ã®ã¤ã©ã¹ããã³ã¼ãã¨çå¾ã"/>
            <p:cNvSpPr/>
            <p:nvPr/>
          </p:nvSpPr>
          <p:spPr>
            <a:xfrm>
              <a:off x="0" y="0"/>
              <a:ext cx="2964942" cy="3179572"/>
            </a:xfrm>
            <a:custGeom>
              <a:avLst/>
              <a:gdLst/>
              <a:ahLst/>
              <a:cxnLst/>
              <a:rect l="l" t="t" r="r" b="b"/>
              <a:pathLst>
                <a:path w="2964942" h="3179572">
                  <a:moveTo>
                    <a:pt x="0" y="0"/>
                  </a:moveTo>
                  <a:lnTo>
                    <a:pt x="2964942" y="0"/>
                  </a:lnTo>
                  <a:lnTo>
                    <a:pt x="2964942" y="3179572"/>
                  </a:lnTo>
                  <a:lnTo>
                    <a:pt x="0" y="31795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06263" y="5143500"/>
            <a:ext cx="3637693" cy="1807264"/>
            <a:chOff x="0" y="0"/>
            <a:chExt cx="4850257" cy="240968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50257" cy="2409698"/>
            </a:xfrm>
            <a:custGeom>
              <a:avLst/>
              <a:gdLst/>
              <a:ahLst/>
              <a:cxnLst/>
              <a:rect l="l" t="t" r="r" b="b"/>
              <a:pathLst>
                <a:path w="4850257" h="2409698">
                  <a:moveTo>
                    <a:pt x="549529" y="0"/>
                  </a:moveTo>
                  <a:lnTo>
                    <a:pt x="4300728" y="0"/>
                  </a:lnTo>
                  <a:cubicBezTo>
                    <a:pt x="4604258" y="0"/>
                    <a:pt x="4850257" y="245999"/>
                    <a:pt x="4850257" y="549529"/>
                  </a:cubicBezTo>
                  <a:lnTo>
                    <a:pt x="4850257" y="1860169"/>
                  </a:lnTo>
                  <a:cubicBezTo>
                    <a:pt x="4850257" y="2163699"/>
                    <a:pt x="4604258" y="2409698"/>
                    <a:pt x="4300728" y="2409698"/>
                  </a:cubicBezTo>
                  <a:lnTo>
                    <a:pt x="549529" y="2409698"/>
                  </a:lnTo>
                  <a:cubicBezTo>
                    <a:pt x="403733" y="2409698"/>
                    <a:pt x="264033" y="2351786"/>
                    <a:pt x="161036" y="2248789"/>
                  </a:cubicBezTo>
                  <a:cubicBezTo>
                    <a:pt x="58039" y="2145792"/>
                    <a:pt x="0" y="2005965"/>
                    <a:pt x="0" y="1860169"/>
                  </a:cubicBezTo>
                  <a:lnTo>
                    <a:pt x="0" y="549529"/>
                  </a:lnTo>
                  <a:cubicBezTo>
                    <a:pt x="0" y="403733"/>
                    <a:pt x="57912" y="264033"/>
                    <a:pt x="160909" y="160909"/>
                  </a:cubicBezTo>
                  <a:cubicBezTo>
                    <a:pt x="263906" y="57785"/>
                    <a:pt x="403733" y="0"/>
                    <a:pt x="549529" y="0"/>
                  </a:cubicBezTo>
                  <a:close/>
                </a:path>
              </a:pathLst>
            </a:custGeom>
            <a:solidFill>
              <a:srgbClr val="A6B727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06263" y="5107334"/>
            <a:ext cx="3637693" cy="1843430"/>
            <a:chOff x="0" y="0"/>
            <a:chExt cx="4850257" cy="245790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50255" cy="2457904"/>
            </a:xfrm>
            <a:custGeom>
              <a:avLst/>
              <a:gdLst/>
              <a:ahLst/>
              <a:cxnLst/>
              <a:rect l="l" t="t" r="r" b="b"/>
              <a:pathLst>
                <a:path w="4850255" h="2457904">
                  <a:moveTo>
                    <a:pt x="0" y="0"/>
                  </a:moveTo>
                  <a:lnTo>
                    <a:pt x="4850255" y="0"/>
                  </a:lnTo>
                  <a:lnTo>
                    <a:pt x="4850255" y="2457904"/>
                  </a:lnTo>
                  <a:lnTo>
                    <a:pt x="0" y="2457904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-15018" r="-1501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4850257" cy="24674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819"/>
                </a:lnSpc>
              </a:pPr>
              <a:r>
                <a:rPr lang="en-US" sz="48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すいえい</a:t>
              </a:r>
            </a:p>
            <a:p>
              <a:pPr algn="ctr">
                <a:lnSpc>
                  <a:spcPts val="5819"/>
                </a:lnSpc>
              </a:pPr>
              <a:r>
                <a:rPr lang="en-US" sz="48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Suiei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01231" y="5143500"/>
            <a:ext cx="3637693" cy="1807264"/>
            <a:chOff x="0" y="0"/>
            <a:chExt cx="4850257" cy="240968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850257" cy="2409698"/>
            </a:xfrm>
            <a:custGeom>
              <a:avLst/>
              <a:gdLst/>
              <a:ahLst/>
              <a:cxnLst/>
              <a:rect l="l" t="t" r="r" b="b"/>
              <a:pathLst>
                <a:path w="4850257" h="2409698">
                  <a:moveTo>
                    <a:pt x="549529" y="0"/>
                  </a:moveTo>
                  <a:lnTo>
                    <a:pt x="4300728" y="0"/>
                  </a:lnTo>
                  <a:cubicBezTo>
                    <a:pt x="4604258" y="0"/>
                    <a:pt x="4850257" y="245999"/>
                    <a:pt x="4850257" y="549529"/>
                  </a:cubicBezTo>
                  <a:lnTo>
                    <a:pt x="4850257" y="1860169"/>
                  </a:lnTo>
                  <a:cubicBezTo>
                    <a:pt x="4850257" y="2163699"/>
                    <a:pt x="4604258" y="2409698"/>
                    <a:pt x="4300728" y="2409698"/>
                  </a:cubicBezTo>
                  <a:lnTo>
                    <a:pt x="549529" y="2409698"/>
                  </a:lnTo>
                  <a:cubicBezTo>
                    <a:pt x="403733" y="2409698"/>
                    <a:pt x="264033" y="2351786"/>
                    <a:pt x="161036" y="2248789"/>
                  </a:cubicBezTo>
                  <a:cubicBezTo>
                    <a:pt x="58039" y="2145792"/>
                    <a:pt x="0" y="2005965"/>
                    <a:pt x="0" y="1860169"/>
                  </a:cubicBezTo>
                  <a:lnTo>
                    <a:pt x="0" y="549529"/>
                  </a:lnTo>
                  <a:cubicBezTo>
                    <a:pt x="0" y="403733"/>
                    <a:pt x="57912" y="264033"/>
                    <a:pt x="160909" y="160909"/>
                  </a:cubicBezTo>
                  <a:cubicBezTo>
                    <a:pt x="263906" y="57785"/>
                    <a:pt x="403733" y="0"/>
                    <a:pt x="549529" y="0"/>
                  </a:cubicBezTo>
                  <a:close/>
                </a:path>
              </a:pathLst>
            </a:custGeom>
            <a:solidFill>
              <a:srgbClr val="A6B727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201231" y="5107334"/>
            <a:ext cx="3637693" cy="1843430"/>
            <a:chOff x="0" y="0"/>
            <a:chExt cx="4850257" cy="245790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850255" cy="2457904"/>
            </a:xfrm>
            <a:custGeom>
              <a:avLst/>
              <a:gdLst/>
              <a:ahLst/>
              <a:cxnLst/>
              <a:rect l="l" t="t" r="r" b="b"/>
              <a:pathLst>
                <a:path w="4850255" h="2457904">
                  <a:moveTo>
                    <a:pt x="0" y="0"/>
                  </a:moveTo>
                  <a:lnTo>
                    <a:pt x="4850255" y="0"/>
                  </a:lnTo>
                  <a:lnTo>
                    <a:pt x="4850255" y="2457904"/>
                  </a:lnTo>
                  <a:lnTo>
                    <a:pt x="0" y="2457904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-15018" r="-1501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9525"/>
              <a:ext cx="4850257" cy="24674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819"/>
                </a:lnSpc>
              </a:pPr>
              <a:r>
                <a:rPr lang="en-US" sz="48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どくしょ</a:t>
              </a:r>
            </a:p>
            <a:p>
              <a:pPr algn="ctr">
                <a:lnSpc>
                  <a:spcPts val="5819"/>
                </a:lnSpc>
              </a:pPr>
              <a:r>
                <a:rPr lang="en-US" sz="48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Dokusho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896189" y="5113915"/>
            <a:ext cx="3637693" cy="1807264"/>
            <a:chOff x="0" y="0"/>
            <a:chExt cx="4850257" cy="240968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850257" cy="2409698"/>
            </a:xfrm>
            <a:custGeom>
              <a:avLst/>
              <a:gdLst/>
              <a:ahLst/>
              <a:cxnLst/>
              <a:rect l="l" t="t" r="r" b="b"/>
              <a:pathLst>
                <a:path w="4850257" h="2409698">
                  <a:moveTo>
                    <a:pt x="549529" y="0"/>
                  </a:moveTo>
                  <a:lnTo>
                    <a:pt x="4300728" y="0"/>
                  </a:lnTo>
                  <a:cubicBezTo>
                    <a:pt x="4604258" y="0"/>
                    <a:pt x="4850257" y="245999"/>
                    <a:pt x="4850257" y="549529"/>
                  </a:cubicBezTo>
                  <a:lnTo>
                    <a:pt x="4850257" y="1860169"/>
                  </a:lnTo>
                  <a:cubicBezTo>
                    <a:pt x="4850257" y="2163699"/>
                    <a:pt x="4604258" y="2409698"/>
                    <a:pt x="4300728" y="2409698"/>
                  </a:cubicBezTo>
                  <a:lnTo>
                    <a:pt x="549529" y="2409698"/>
                  </a:lnTo>
                  <a:cubicBezTo>
                    <a:pt x="403733" y="2409698"/>
                    <a:pt x="264033" y="2351786"/>
                    <a:pt x="161036" y="2248789"/>
                  </a:cubicBezTo>
                  <a:cubicBezTo>
                    <a:pt x="58039" y="2145792"/>
                    <a:pt x="0" y="2005965"/>
                    <a:pt x="0" y="1860169"/>
                  </a:cubicBezTo>
                  <a:lnTo>
                    <a:pt x="0" y="549529"/>
                  </a:lnTo>
                  <a:cubicBezTo>
                    <a:pt x="0" y="403733"/>
                    <a:pt x="57912" y="264033"/>
                    <a:pt x="160909" y="160909"/>
                  </a:cubicBezTo>
                  <a:cubicBezTo>
                    <a:pt x="263906" y="57785"/>
                    <a:pt x="403733" y="0"/>
                    <a:pt x="549529" y="0"/>
                  </a:cubicBezTo>
                  <a:close/>
                </a:path>
              </a:pathLst>
            </a:custGeom>
            <a:solidFill>
              <a:srgbClr val="A6B727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896189" y="5077749"/>
            <a:ext cx="3637693" cy="1843430"/>
            <a:chOff x="0" y="0"/>
            <a:chExt cx="4850257" cy="245790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850255" cy="2457904"/>
            </a:xfrm>
            <a:custGeom>
              <a:avLst/>
              <a:gdLst/>
              <a:ahLst/>
              <a:cxnLst/>
              <a:rect l="l" t="t" r="r" b="b"/>
              <a:pathLst>
                <a:path w="4850255" h="2457904">
                  <a:moveTo>
                    <a:pt x="0" y="0"/>
                  </a:moveTo>
                  <a:lnTo>
                    <a:pt x="4850255" y="0"/>
                  </a:lnTo>
                  <a:lnTo>
                    <a:pt x="4850255" y="2457904"/>
                  </a:lnTo>
                  <a:lnTo>
                    <a:pt x="0" y="2457904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-15018" r="-1501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9525"/>
              <a:ext cx="4850257" cy="24674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819"/>
                </a:lnSpc>
              </a:pPr>
              <a:r>
                <a:rPr lang="en-US" sz="48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りょこう</a:t>
              </a:r>
            </a:p>
            <a:p>
              <a:pPr algn="ctr">
                <a:lnSpc>
                  <a:spcPts val="5819"/>
                </a:lnSpc>
              </a:pPr>
              <a:r>
                <a:rPr lang="en-US" sz="48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Ryokō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4162618" y="5113915"/>
            <a:ext cx="3637693" cy="1807264"/>
            <a:chOff x="0" y="0"/>
            <a:chExt cx="4850257" cy="240968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4850257" cy="2409698"/>
            </a:xfrm>
            <a:custGeom>
              <a:avLst/>
              <a:gdLst/>
              <a:ahLst/>
              <a:cxnLst/>
              <a:rect l="l" t="t" r="r" b="b"/>
              <a:pathLst>
                <a:path w="4850257" h="2409698">
                  <a:moveTo>
                    <a:pt x="549529" y="0"/>
                  </a:moveTo>
                  <a:lnTo>
                    <a:pt x="4300728" y="0"/>
                  </a:lnTo>
                  <a:cubicBezTo>
                    <a:pt x="4604258" y="0"/>
                    <a:pt x="4850257" y="245999"/>
                    <a:pt x="4850257" y="549529"/>
                  </a:cubicBezTo>
                  <a:lnTo>
                    <a:pt x="4850257" y="1860169"/>
                  </a:lnTo>
                  <a:cubicBezTo>
                    <a:pt x="4850257" y="2163699"/>
                    <a:pt x="4604258" y="2409698"/>
                    <a:pt x="4300728" y="2409698"/>
                  </a:cubicBezTo>
                  <a:lnTo>
                    <a:pt x="549529" y="2409698"/>
                  </a:lnTo>
                  <a:cubicBezTo>
                    <a:pt x="403733" y="2409698"/>
                    <a:pt x="264033" y="2351786"/>
                    <a:pt x="161036" y="2248789"/>
                  </a:cubicBezTo>
                  <a:cubicBezTo>
                    <a:pt x="58039" y="2145792"/>
                    <a:pt x="0" y="2005965"/>
                    <a:pt x="0" y="1860169"/>
                  </a:cubicBezTo>
                  <a:lnTo>
                    <a:pt x="0" y="549529"/>
                  </a:lnTo>
                  <a:cubicBezTo>
                    <a:pt x="0" y="403733"/>
                    <a:pt x="57912" y="264033"/>
                    <a:pt x="160909" y="160909"/>
                  </a:cubicBezTo>
                  <a:cubicBezTo>
                    <a:pt x="263906" y="57785"/>
                    <a:pt x="403733" y="0"/>
                    <a:pt x="549529" y="0"/>
                  </a:cubicBezTo>
                  <a:close/>
                </a:path>
              </a:pathLst>
            </a:custGeom>
            <a:solidFill>
              <a:srgbClr val="A6B727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4162618" y="5077749"/>
            <a:ext cx="3637693" cy="1843430"/>
            <a:chOff x="0" y="0"/>
            <a:chExt cx="4850257" cy="245790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850255" cy="2457904"/>
            </a:xfrm>
            <a:custGeom>
              <a:avLst/>
              <a:gdLst/>
              <a:ahLst/>
              <a:cxnLst/>
              <a:rect l="l" t="t" r="r" b="b"/>
              <a:pathLst>
                <a:path w="4850255" h="2457904">
                  <a:moveTo>
                    <a:pt x="0" y="0"/>
                  </a:moveTo>
                  <a:lnTo>
                    <a:pt x="4850255" y="0"/>
                  </a:lnTo>
                  <a:lnTo>
                    <a:pt x="4850255" y="2457904"/>
                  </a:lnTo>
                  <a:lnTo>
                    <a:pt x="0" y="2457904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-15018" r="-1501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9525"/>
              <a:ext cx="4850257" cy="24674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819"/>
                </a:lnSpc>
              </a:pPr>
              <a:r>
                <a:rPr lang="en-US" sz="48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りょうり</a:t>
              </a:r>
            </a:p>
            <a:p>
              <a:pPr algn="ctr">
                <a:lnSpc>
                  <a:spcPts val="5819"/>
                </a:lnSpc>
              </a:pPr>
              <a:r>
                <a:rPr lang="en-US" sz="48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Ryouri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518874" y="8354663"/>
            <a:ext cx="3637693" cy="1807264"/>
            <a:chOff x="0" y="0"/>
            <a:chExt cx="4850257" cy="240968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4850257" cy="2409698"/>
            </a:xfrm>
            <a:custGeom>
              <a:avLst/>
              <a:gdLst/>
              <a:ahLst/>
              <a:cxnLst/>
              <a:rect l="l" t="t" r="r" b="b"/>
              <a:pathLst>
                <a:path w="4850257" h="2409698">
                  <a:moveTo>
                    <a:pt x="549529" y="0"/>
                  </a:moveTo>
                  <a:lnTo>
                    <a:pt x="4300728" y="0"/>
                  </a:lnTo>
                  <a:cubicBezTo>
                    <a:pt x="4604258" y="0"/>
                    <a:pt x="4850257" y="245999"/>
                    <a:pt x="4850257" y="549529"/>
                  </a:cubicBezTo>
                  <a:lnTo>
                    <a:pt x="4850257" y="1860169"/>
                  </a:lnTo>
                  <a:cubicBezTo>
                    <a:pt x="4850257" y="2163699"/>
                    <a:pt x="4604258" y="2409698"/>
                    <a:pt x="4300728" y="2409698"/>
                  </a:cubicBezTo>
                  <a:lnTo>
                    <a:pt x="549529" y="2409698"/>
                  </a:lnTo>
                  <a:cubicBezTo>
                    <a:pt x="403733" y="2409698"/>
                    <a:pt x="264033" y="2351786"/>
                    <a:pt x="161036" y="2248789"/>
                  </a:cubicBezTo>
                  <a:cubicBezTo>
                    <a:pt x="58039" y="2145792"/>
                    <a:pt x="0" y="2005965"/>
                    <a:pt x="0" y="1860169"/>
                  </a:cubicBezTo>
                  <a:lnTo>
                    <a:pt x="0" y="549529"/>
                  </a:lnTo>
                  <a:cubicBezTo>
                    <a:pt x="0" y="403733"/>
                    <a:pt x="57912" y="264033"/>
                    <a:pt x="160909" y="160909"/>
                  </a:cubicBezTo>
                  <a:cubicBezTo>
                    <a:pt x="263906" y="57785"/>
                    <a:pt x="403733" y="0"/>
                    <a:pt x="549529" y="0"/>
                  </a:cubicBezTo>
                  <a:close/>
                </a:path>
              </a:pathLst>
            </a:custGeom>
            <a:solidFill>
              <a:srgbClr val="A6B727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18874" y="8318506"/>
            <a:ext cx="3637693" cy="1843430"/>
            <a:chOff x="0" y="0"/>
            <a:chExt cx="4850257" cy="2457907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850255" cy="2457904"/>
            </a:xfrm>
            <a:custGeom>
              <a:avLst/>
              <a:gdLst/>
              <a:ahLst/>
              <a:cxnLst/>
              <a:rect l="l" t="t" r="r" b="b"/>
              <a:pathLst>
                <a:path w="4850255" h="2457904">
                  <a:moveTo>
                    <a:pt x="0" y="0"/>
                  </a:moveTo>
                  <a:lnTo>
                    <a:pt x="4850255" y="0"/>
                  </a:lnTo>
                  <a:lnTo>
                    <a:pt x="4850255" y="2457904"/>
                  </a:lnTo>
                  <a:lnTo>
                    <a:pt x="0" y="2457904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-15018" r="-1501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9525"/>
              <a:ext cx="4850257" cy="24674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819"/>
                </a:lnSpc>
              </a:pPr>
              <a:r>
                <a:rPr lang="en-US" sz="48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ダンス</a:t>
              </a:r>
            </a:p>
            <a:p>
              <a:pPr algn="ctr">
                <a:lnSpc>
                  <a:spcPts val="5819"/>
                </a:lnSpc>
              </a:pPr>
              <a:r>
                <a:rPr lang="en-US" sz="48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Dansu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5094856" y="8381638"/>
            <a:ext cx="3637693" cy="1807264"/>
            <a:chOff x="0" y="0"/>
            <a:chExt cx="4850257" cy="240968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850257" cy="2409698"/>
            </a:xfrm>
            <a:custGeom>
              <a:avLst/>
              <a:gdLst/>
              <a:ahLst/>
              <a:cxnLst/>
              <a:rect l="l" t="t" r="r" b="b"/>
              <a:pathLst>
                <a:path w="4850257" h="2409698">
                  <a:moveTo>
                    <a:pt x="549529" y="0"/>
                  </a:moveTo>
                  <a:lnTo>
                    <a:pt x="4300728" y="0"/>
                  </a:lnTo>
                  <a:cubicBezTo>
                    <a:pt x="4604258" y="0"/>
                    <a:pt x="4850257" y="245999"/>
                    <a:pt x="4850257" y="549529"/>
                  </a:cubicBezTo>
                  <a:lnTo>
                    <a:pt x="4850257" y="1860169"/>
                  </a:lnTo>
                  <a:cubicBezTo>
                    <a:pt x="4850257" y="2163699"/>
                    <a:pt x="4604258" y="2409698"/>
                    <a:pt x="4300728" y="2409698"/>
                  </a:cubicBezTo>
                  <a:lnTo>
                    <a:pt x="549529" y="2409698"/>
                  </a:lnTo>
                  <a:cubicBezTo>
                    <a:pt x="403733" y="2409698"/>
                    <a:pt x="264033" y="2351786"/>
                    <a:pt x="161036" y="2248789"/>
                  </a:cubicBezTo>
                  <a:cubicBezTo>
                    <a:pt x="58039" y="2145792"/>
                    <a:pt x="0" y="2005965"/>
                    <a:pt x="0" y="1860169"/>
                  </a:cubicBezTo>
                  <a:lnTo>
                    <a:pt x="0" y="549529"/>
                  </a:lnTo>
                  <a:cubicBezTo>
                    <a:pt x="0" y="403733"/>
                    <a:pt x="57912" y="264033"/>
                    <a:pt x="160909" y="160909"/>
                  </a:cubicBezTo>
                  <a:cubicBezTo>
                    <a:pt x="263906" y="57785"/>
                    <a:pt x="403733" y="0"/>
                    <a:pt x="549529" y="0"/>
                  </a:cubicBezTo>
                  <a:close/>
                </a:path>
              </a:pathLst>
            </a:custGeom>
            <a:solidFill>
              <a:srgbClr val="A6B727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5094856" y="8345472"/>
            <a:ext cx="3637693" cy="1843430"/>
            <a:chOff x="0" y="0"/>
            <a:chExt cx="4850257" cy="2457907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4850255" cy="2457904"/>
            </a:xfrm>
            <a:custGeom>
              <a:avLst/>
              <a:gdLst/>
              <a:ahLst/>
              <a:cxnLst/>
              <a:rect l="l" t="t" r="r" b="b"/>
              <a:pathLst>
                <a:path w="4850255" h="2457904">
                  <a:moveTo>
                    <a:pt x="0" y="0"/>
                  </a:moveTo>
                  <a:lnTo>
                    <a:pt x="4850255" y="0"/>
                  </a:lnTo>
                  <a:lnTo>
                    <a:pt x="4850255" y="2457904"/>
                  </a:lnTo>
                  <a:lnTo>
                    <a:pt x="0" y="2457904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-15018" r="-1501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9525"/>
              <a:ext cx="4850257" cy="24674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819"/>
                </a:lnSpc>
              </a:pPr>
              <a:r>
                <a:rPr lang="en-US" sz="48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ピアノ</a:t>
              </a:r>
            </a:p>
            <a:p>
              <a:pPr algn="ctr">
                <a:lnSpc>
                  <a:spcPts val="5819"/>
                </a:lnSpc>
              </a:pPr>
              <a:r>
                <a:rPr lang="en-US" sz="48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Piano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947739" y="8381638"/>
            <a:ext cx="3637693" cy="1807264"/>
            <a:chOff x="0" y="0"/>
            <a:chExt cx="4850257" cy="240968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4850257" cy="2409698"/>
            </a:xfrm>
            <a:custGeom>
              <a:avLst/>
              <a:gdLst/>
              <a:ahLst/>
              <a:cxnLst/>
              <a:rect l="l" t="t" r="r" b="b"/>
              <a:pathLst>
                <a:path w="4850257" h="2409698">
                  <a:moveTo>
                    <a:pt x="549529" y="0"/>
                  </a:moveTo>
                  <a:lnTo>
                    <a:pt x="4300728" y="0"/>
                  </a:lnTo>
                  <a:cubicBezTo>
                    <a:pt x="4604258" y="0"/>
                    <a:pt x="4850257" y="245999"/>
                    <a:pt x="4850257" y="549529"/>
                  </a:cubicBezTo>
                  <a:lnTo>
                    <a:pt x="4850257" y="1860169"/>
                  </a:lnTo>
                  <a:cubicBezTo>
                    <a:pt x="4850257" y="2163699"/>
                    <a:pt x="4604258" y="2409698"/>
                    <a:pt x="4300728" y="2409698"/>
                  </a:cubicBezTo>
                  <a:lnTo>
                    <a:pt x="549529" y="2409698"/>
                  </a:lnTo>
                  <a:cubicBezTo>
                    <a:pt x="403733" y="2409698"/>
                    <a:pt x="264033" y="2351786"/>
                    <a:pt x="161036" y="2248789"/>
                  </a:cubicBezTo>
                  <a:cubicBezTo>
                    <a:pt x="58039" y="2145792"/>
                    <a:pt x="0" y="2005965"/>
                    <a:pt x="0" y="1860169"/>
                  </a:cubicBezTo>
                  <a:lnTo>
                    <a:pt x="0" y="549529"/>
                  </a:lnTo>
                  <a:cubicBezTo>
                    <a:pt x="0" y="403733"/>
                    <a:pt x="57912" y="264033"/>
                    <a:pt x="160909" y="160909"/>
                  </a:cubicBezTo>
                  <a:cubicBezTo>
                    <a:pt x="263906" y="57785"/>
                    <a:pt x="403733" y="0"/>
                    <a:pt x="549529" y="0"/>
                  </a:cubicBezTo>
                  <a:close/>
                </a:path>
              </a:pathLst>
            </a:custGeom>
            <a:solidFill>
              <a:srgbClr val="A6B727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9947739" y="8345472"/>
            <a:ext cx="3637693" cy="1843430"/>
            <a:chOff x="0" y="0"/>
            <a:chExt cx="4850257" cy="2457907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4850255" cy="2457904"/>
            </a:xfrm>
            <a:custGeom>
              <a:avLst/>
              <a:gdLst/>
              <a:ahLst/>
              <a:cxnLst/>
              <a:rect l="l" t="t" r="r" b="b"/>
              <a:pathLst>
                <a:path w="4850255" h="2457904">
                  <a:moveTo>
                    <a:pt x="0" y="0"/>
                  </a:moveTo>
                  <a:lnTo>
                    <a:pt x="4850255" y="0"/>
                  </a:lnTo>
                  <a:lnTo>
                    <a:pt x="4850255" y="2457904"/>
                  </a:lnTo>
                  <a:lnTo>
                    <a:pt x="0" y="2457904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-15018" r="-1501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" name="TextBox 51"/>
            <p:cNvSpPr txBox="1"/>
            <p:nvPr/>
          </p:nvSpPr>
          <p:spPr>
            <a:xfrm>
              <a:off x="0" y="-9525"/>
              <a:ext cx="4850257" cy="24674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819"/>
                </a:lnSpc>
              </a:pPr>
              <a:r>
                <a:rPr lang="en-US" sz="48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サッカー</a:t>
              </a:r>
            </a:p>
            <a:p>
              <a:pPr algn="ctr">
                <a:lnSpc>
                  <a:spcPts val="5819"/>
                </a:lnSpc>
              </a:pPr>
              <a:r>
                <a:rPr lang="en-US" sz="48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Sakkā</a:t>
              </a:r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14162618" y="8354663"/>
            <a:ext cx="3637693" cy="1807264"/>
            <a:chOff x="0" y="0"/>
            <a:chExt cx="4850257" cy="2409685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4850257" cy="2409698"/>
            </a:xfrm>
            <a:custGeom>
              <a:avLst/>
              <a:gdLst/>
              <a:ahLst/>
              <a:cxnLst/>
              <a:rect l="l" t="t" r="r" b="b"/>
              <a:pathLst>
                <a:path w="4850257" h="2409698">
                  <a:moveTo>
                    <a:pt x="549529" y="0"/>
                  </a:moveTo>
                  <a:lnTo>
                    <a:pt x="4300728" y="0"/>
                  </a:lnTo>
                  <a:cubicBezTo>
                    <a:pt x="4604258" y="0"/>
                    <a:pt x="4850257" y="245999"/>
                    <a:pt x="4850257" y="549529"/>
                  </a:cubicBezTo>
                  <a:lnTo>
                    <a:pt x="4850257" y="1860169"/>
                  </a:lnTo>
                  <a:cubicBezTo>
                    <a:pt x="4850257" y="2163699"/>
                    <a:pt x="4604258" y="2409698"/>
                    <a:pt x="4300728" y="2409698"/>
                  </a:cubicBezTo>
                  <a:lnTo>
                    <a:pt x="549529" y="2409698"/>
                  </a:lnTo>
                  <a:cubicBezTo>
                    <a:pt x="403733" y="2409698"/>
                    <a:pt x="264033" y="2351786"/>
                    <a:pt x="161036" y="2248789"/>
                  </a:cubicBezTo>
                  <a:cubicBezTo>
                    <a:pt x="58039" y="2145792"/>
                    <a:pt x="0" y="2005965"/>
                    <a:pt x="0" y="1860169"/>
                  </a:cubicBezTo>
                  <a:lnTo>
                    <a:pt x="0" y="549529"/>
                  </a:lnTo>
                  <a:cubicBezTo>
                    <a:pt x="0" y="403733"/>
                    <a:pt x="57912" y="264033"/>
                    <a:pt x="160909" y="160909"/>
                  </a:cubicBezTo>
                  <a:cubicBezTo>
                    <a:pt x="263906" y="57785"/>
                    <a:pt x="403733" y="0"/>
                    <a:pt x="549529" y="0"/>
                  </a:cubicBezTo>
                  <a:close/>
                </a:path>
              </a:pathLst>
            </a:custGeom>
            <a:solidFill>
              <a:srgbClr val="A6B727"/>
            </a:solid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4162618" y="8318506"/>
            <a:ext cx="3637693" cy="1843430"/>
            <a:chOff x="0" y="0"/>
            <a:chExt cx="4850257" cy="2457907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4850255" cy="2457904"/>
            </a:xfrm>
            <a:custGeom>
              <a:avLst/>
              <a:gdLst/>
              <a:ahLst/>
              <a:cxnLst/>
              <a:rect l="l" t="t" r="r" b="b"/>
              <a:pathLst>
                <a:path w="4850255" h="2457904">
                  <a:moveTo>
                    <a:pt x="0" y="0"/>
                  </a:moveTo>
                  <a:lnTo>
                    <a:pt x="4850255" y="0"/>
                  </a:lnTo>
                  <a:lnTo>
                    <a:pt x="4850255" y="2457904"/>
                  </a:lnTo>
                  <a:lnTo>
                    <a:pt x="0" y="2457904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l="-15018" r="-15018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9525"/>
              <a:ext cx="4850257" cy="246743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819"/>
                </a:lnSpc>
              </a:pPr>
              <a:r>
                <a:rPr lang="en-US" sz="48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ゲーム</a:t>
              </a:r>
            </a:p>
            <a:p>
              <a:pPr algn="ctr">
                <a:lnSpc>
                  <a:spcPts val="5819"/>
                </a:lnSpc>
              </a:pPr>
              <a:r>
                <a:rPr lang="en-US" sz="4849" b="1">
                  <a:solidFill>
                    <a:srgbClr val="FCFCFC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Gēmu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15104154" y="3364440"/>
            <a:ext cx="1754600" cy="1779060"/>
            <a:chOff x="0" y="0"/>
            <a:chExt cx="2339467" cy="2372081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2339467" cy="2372106"/>
            </a:xfrm>
            <a:custGeom>
              <a:avLst/>
              <a:gdLst/>
              <a:ahLst/>
              <a:cxnLst/>
              <a:rect l="l" t="t" r="r" b="b"/>
              <a:pathLst>
                <a:path w="2339467" h="2372106">
                  <a:moveTo>
                    <a:pt x="0" y="0"/>
                  </a:moveTo>
                  <a:lnTo>
                    <a:pt x="2339467" y="0"/>
                  </a:lnTo>
                  <a:lnTo>
                    <a:pt x="2339467" y="2372106"/>
                  </a:lnTo>
                  <a:lnTo>
                    <a:pt x="0" y="2372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7" b="-26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987287" y="852083"/>
            <a:ext cx="15080932" cy="2300997"/>
            <a:chOff x="0" y="0"/>
            <a:chExt cx="20107910" cy="3067996"/>
          </a:xfrm>
        </p:grpSpPr>
        <p:grpSp>
          <p:nvGrpSpPr>
            <p:cNvPr id="60" name="Group 60"/>
            <p:cNvGrpSpPr/>
            <p:nvPr/>
          </p:nvGrpSpPr>
          <p:grpSpPr>
            <a:xfrm>
              <a:off x="0" y="0"/>
              <a:ext cx="20107910" cy="3067996"/>
              <a:chOff x="0" y="0"/>
              <a:chExt cx="20107910" cy="3067996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8509" y="8477"/>
                <a:ext cx="20095211" cy="3055395"/>
              </a:xfrm>
              <a:custGeom>
                <a:avLst/>
                <a:gdLst/>
                <a:ahLst/>
                <a:cxnLst/>
                <a:rect l="l" t="t" r="r" b="b"/>
                <a:pathLst>
                  <a:path w="20095211" h="3055395">
                    <a:moveTo>
                      <a:pt x="0" y="0"/>
                    </a:moveTo>
                    <a:lnTo>
                      <a:pt x="20095211" y="0"/>
                    </a:lnTo>
                    <a:lnTo>
                      <a:pt x="20095211" y="3055395"/>
                    </a:lnTo>
                    <a:lnTo>
                      <a:pt x="0" y="3055395"/>
                    </a:lnTo>
                    <a:close/>
                  </a:path>
                </a:pathLst>
              </a:custGeom>
              <a:solidFill>
                <a:srgbClr val="EDF0F2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" name="Freeform 62"/>
              <p:cNvSpPr/>
              <p:nvPr/>
            </p:nvSpPr>
            <p:spPr>
              <a:xfrm>
                <a:off x="0" y="0"/>
                <a:ext cx="20112228" cy="3072365"/>
              </a:xfrm>
              <a:custGeom>
                <a:avLst/>
                <a:gdLst/>
                <a:ahLst/>
                <a:cxnLst/>
                <a:rect l="l" t="t" r="r" b="b"/>
                <a:pathLst>
                  <a:path w="20112228" h="3072365">
                    <a:moveTo>
                      <a:pt x="8509" y="0"/>
                    </a:moveTo>
                    <a:lnTo>
                      <a:pt x="20103720" y="0"/>
                    </a:lnTo>
                    <a:cubicBezTo>
                      <a:pt x="20108419" y="0"/>
                      <a:pt x="20112228" y="3796"/>
                      <a:pt x="20112228" y="8477"/>
                    </a:cubicBezTo>
                    <a:lnTo>
                      <a:pt x="20112228" y="3063872"/>
                    </a:lnTo>
                    <a:cubicBezTo>
                      <a:pt x="20112228" y="3068555"/>
                      <a:pt x="20108419" y="3072365"/>
                      <a:pt x="20103720" y="3072365"/>
                    </a:cubicBezTo>
                    <a:lnTo>
                      <a:pt x="8509" y="3072365"/>
                    </a:lnTo>
                    <a:cubicBezTo>
                      <a:pt x="3810" y="3072365"/>
                      <a:pt x="0" y="3068555"/>
                      <a:pt x="0" y="3063872"/>
                    </a:cubicBezTo>
                    <a:lnTo>
                      <a:pt x="0" y="8477"/>
                    </a:lnTo>
                    <a:cubicBezTo>
                      <a:pt x="0" y="3796"/>
                      <a:pt x="3810" y="0"/>
                      <a:pt x="8509" y="0"/>
                    </a:cubicBezTo>
                    <a:moveTo>
                      <a:pt x="8509" y="16827"/>
                    </a:moveTo>
                    <a:lnTo>
                      <a:pt x="8509" y="8477"/>
                    </a:lnTo>
                    <a:lnTo>
                      <a:pt x="17018" y="8477"/>
                    </a:lnTo>
                    <a:lnTo>
                      <a:pt x="17018" y="3063872"/>
                    </a:lnTo>
                    <a:lnTo>
                      <a:pt x="8509" y="3063872"/>
                    </a:lnTo>
                    <a:lnTo>
                      <a:pt x="8509" y="3055395"/>
                    </a:lnTo>
                    <a:lnTo>
                      <a:pt x="20103720" y="3055395"/>
                    </a:lnTo>
                    <a:lnTo>
                      <a:pt x="20103720" y="3063872"/>
                    </a:lnTo>
                    <a:lnTo>
                      <a:pt x="20095211" y="3063872"/>
                    </a:lnTo>
                    <a:lnTo>
                      <a:pt x="20095211" y="8477"/>
                    </a:lnTo>
                    <a:lnTo>
                      <a:pt x="20103720" y="8477"/>
                    </a:lnTo>
                    <a:lnTo>
                      <a:pt x="20103720" y="16953"/>
                    </a:lnTo>
                    <a:lnTo>
                      <a:pt x="8509" y="16953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63" name="TextBox 63"/>
            <p:cNvSpPr txBox="1"/>
            <p:nvPr/>
          </p:nvSpPr>
          <p:spPr>
            <a:xfrm>
              <a:off x="0" y="348464"/>
              <a:ext cx="20107910" cy="2447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20"/>
                </a:lnSpc>
              </a:pPr>
              <a:r>
                <a:rPr lang="en-US" sz="6600" b="1">
                  <a:solidFill>
                    <a:srgbClr val="262626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Q: しゅみ　は　なんですか？</a:t>
              </a:r>
            </a:p>
            <a:p>
              <a:pPr algn="ctr">
                <a:lnSpc>
                  <a:spcPts val="7114"/>
                </a:lnSpc>
              </a:pPr>
              <a:r>
                <a:rPr lang="en-US" sz="6600" b="1">
                  <a:solidFill>
                    <a:srgbClr val="262626"/>
                  </a:solidFill>
                  <a:latin typeface="Century Gothic Paneuropean Bold"/>
                  <a:ea typeface="Century Gothic Paneuropean Bold"/>
                  <a:cs typeface="Century Gothic Paneuropean Bold"/>
                  <a:sym typeface="Century Gothic Paneuropean Bold"/>
                </a:rPr>
                <a:t>　Shumi wa nan desu ka? </a:t>
              </a:r>
            </a:p>
          </p:txBody>
        </p:sp>
      </p:grpSp>
      <p:grpSp>
        <p:nvGrpSpPr>
          <p:cNvPr id="64" name="Group 28">
            <a:extLst>
              <a:ext uri="{FF2B5EF4-FFF2-40B4-BE49-F238E27FC236}">
                <a16:creationId xmlns:a16="http://schemas.microsoft.com/office/drawing/2014/main" id="{6EAB9F36-1086-DBE8-C9F7-5EBD32847353}"/>
              </a:ext>
            </a:extLst>
          </p:cNvPr>
          <p:cNvGrpSpPr/>
          <p:nvPr/>
        </p:nvGrpSpPr>
        <p:grpSpPr>
          <a:xfrm>
            <a:off x="1600200" y="1084792"/>
            <a:ext cx="1405128" cy="2053685"/>
            <a:chOff x="0" y="404457"/>
            <a:chExt cx="1873504" cy="2738246"/>
          </a:xfrm>
        </p:grpSpPr>
        <p:sp>
          <p:nvSpPr>
            <p:cNvPr id="65" name="Freeform 29">
              <a:extLst>
                <a:ext uri="{FF2B5EF4-FFF2-40B4-BE49-F238E27FC236}">
                  <a16:creationId xmlns:a16="http://schemas.microsoft.com/office/drawing/2014/main" id="{19F9AF09-BAD6-8E7C-A3B6-9BA2CFF28C82}"/>
                </a:ext>
              </a:extLst>
            </p:cNvPr>
            <p:cNvSpPr/>
            <p:nvPr/>
          </p:nvSpPr>
          <p:spPr>
            <a:xfrm>
              <a:off x="0" y="404457"/>
              <a:ext cx="1873504" cy="2738246"/>
            </a:xfrm>
            <a:custGeom>
              <a:avLst/>
              <a:gdLst/>
              <a:ahLst/>
              <a:cxnLst/>
              <a:rect l="l" t="t" r="r" b="b"/>
              <a:pathLst>
                <a:path w="1873504" h="2738247">
                  <a:moveTo>
                    <a:pt x="0" y="0"/>
                  </a:moveTo>
                  <a:lnTo>
                    <a:pt x="1873504" y="0"/>
                  </a:lnTo>
                  <a:lnTo>
                    <a:pt x="1873504" y="2738247"/>
                  </a:lnTo>
                  <a:lnTo>
                    <a:pt x="0" y="2738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3" b="-1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529612" y="6860799"/>
            <a:ext cx="1936528" cy="1936528"/>
            <a:chOff x="0" y="0"/>
            <a:chExt cx="2493264" cy="260400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93264" cy="2604008"/>
            </a:xfrm>
            <a:custGeom>
              <a:avLst/>
              <a:gdLst/>
              <a:ahLst/>
              <a:cxnLst/>
              <a:rect l="l" t="t" r="r" b="b"/>
              <a:pathLst>
                <a:path w="2493264" h="2604008">
                  <a:moveTo>
                    <a:pt x="0" y="0"/>
                  </a:moveTo>
                  <a:lnTo>
                    <a:pt x="2493264" y="0"/>
                  </a:lnTo>
                  <a:lnTo>
                    <a:pt x="2493264" y="2604008"/>
                  </a:lnTo>
                  <a:lnTo>
                    <a:pt x="0" y="2604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89" r="-89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291615" y="6682781"/>
            <a:ext cx="2005774" cy="2151888"/>
            <a:chOff x="0" y="0"/>
            <a:chExt cx="2674366" cy="286918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74366" cy="2869184"/>
            </a:xfrm>
            <a:custGeom>
              <a:avLst/>
              <a:gdLst/>
              <a:ahLst/>
              <a:cxnLst/>
              <a:rect l="l" t="t" r="r" b="b"/>
              <a:pathLst>
                <a:path w="2674366" h="2869184">
                  <a:moveTo>
                    <a:pt x="0" y="0"/>
                  </a:moveTo>
                  <a:lnTo>
                    <a:pt x="2674366" y="0"/>
                  </a:lnTo>
                  <a:lnTo>
                    <a:pt x="2674366" y="2869184"/>
                  </a:lnTo>
                  <a:lnTo>
                    <a:pt x="0" y="2869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10660335" y="3417705"/>
            <a:ext cx="1936528" cy="1936528"/>
            <a:chOff x="0" y="0"/>
            <a:chExt cx="2582037" cy="2582037"/>
          </a:xfrm>
        </p:grpSpPr>
        <p:sp>
          <p:nvSpPr>
            <p:cNvPr id="3" name="Freeform 3" descr="å­ä¾éã®é£è¡æ©æè¡ã®ã¤ã©ã¹ãï¼ä¿®å­¦æè¡ï¼"/>
            <p:cNvSpPr/>
            <p:nvPr/>
          </p:nvSpPr>
          <p:spPr>
            <a:xfrm>
              <a:off x="0" y="0"/>
              <a:ext cx="2582037" cy="2582037"/>
            </a:xfrm>
            <a:custGeom>
              <a:avLst/>
              <a:gdLst/>
              <a:ahLst/>
              <a:cxnLst/>
              <a:rect l="l" t="t" r="r" b="b"/>
              <a:pathLst>
                <a:path w="2582037" h="2582037">
                  <a:moveTo>
                    <a:pt x="0" y="0"/>
                  </a:moveTo>
                  <a:lnTo>
                    <a:pt x="2582037" y="0"/>
                  </a:lnTo>
                  <a:lnTo>
                    <a:pt x="2582037" y="2582037"/>
                  </a:lnTo>
                  <a:lnTo>
                    <a:pt x="0" y="2582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167303" y="6966292"/>
            <a:ext cx="2006156" cy="1584865"/>
            <a:chOff x="0" y="0"/>
            <a:chExt cx="2674874" cy="2113153"/>
          </a:xfrm>
        </p:grpSpPr>
        <p:sp>
          <p:nvSpPr>
            <p:cNvPr id="5" name="Freeform 5" descr="ã²ã¼ã ã«ç±ä¸­ãã¦ããç·ã®å­ã®ã¤ã©ã¹ã"/>
            <p:cNvSpPr/>
            <p:nvPr/>
          </p:nvSpPr>
          <p:spPr>
            <a:xfrm>
              <a:off x="0" y="0"/>
              <a:ext cx="2674874" cy="2113153"/>
            </a:xfrm>
            <a:custGeom>
              <a:avLst/>
              <a:gdLst/>
              <a:ahLst/>
              <a:cxnLst/>
              <a:rect l="l" t="t" r="r" b="b"/>
              <a:pathLst>
                <a:path w="2674874" h="2113153">
                  <a:moveTo>
                    <a:pt x="0" y="0"/>
                  </a:moveTo>
                  <a:lnTo>
                    <a:pt x="2674874" y="0"/>
                  </a:lnTo>
                  <a:lnTo>
                    <a:pt x="2674874" y="2113153"/>
                  </a:lnTo>
                  <a:lnTo>
                    <a:pt x="0" y="2113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105" b="-105"/>
              </a:stretch>
            </a:blipFill>
          </p:spPr>
          <p:txBody>
            <a:bodyPr/>
            <a:lstStyle/>
            <a:p>
              <a:endParaRPr lang="ja-JP" alt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665</Words>
  <Application>Microsoft Office PowerPoint</Application>
  <PresentationFormat>ユーザー設定</PresentationFormat>
  <Paragraphs>211</Paragraphs>
  <Slides>16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6" baseType="lpstr">
      <vt:lpstr>Arimo Bold</vt:lpstr>
      <vt:lpstr>Century Gothic Paneuropean</vt:lpstr>
      <vt:lpstr>Source Han Sans JP Bold</vt:lpstr>
      <vt:lpstr>Century Gothic Paneuropean Bold</vt:lpstr>
      <vt:lpstr>Arial</vt:lpstr>
      <vt:lpstr>じゆうちょうフォント</vt:lpstr>
      <vt:lpstr>Popハッピネス EB</vt:lpstr>
      <vt:lpstr>Calibri</vt:lpstr>
      <vt:lpstr>Arimo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L1 unit 1 おなまえは？.pptx</dc:title>
  <cp:lastModifiedBy>Marco まるこ</cp:lastModifiedBy>
  <cp:revision>8</cp:revision>
  <dcterms:created xsi:type="dcterms:W3CDTF">2006-08-16T00:00:00Z</dcterms:created>
  <dcterms:modified xsi:type="dcterms:W3CDTF">2026-03-01T02:52:54Z</dcterms:modified>
  <dc:identifier>DAHAfrY0TSY</dc:identifier>
</cp:coreProperties>
</file>